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"/>
  </p:notesMasterIdLst>
  <p:sldIdLst>
    <p:sldId id="259" r:id="rId2"/>
    <p:sldId id="260" r:id="rId3"/>
    <p:sldId id="261" r:id="rId4"/>
  </p:sldIdLst>
  <p:sldSz cx="21383625" cy="30275213"/>
  <p:notesSz cx="6858000" cy="9144000"/>
  <p:embeddedFontLst>
    <p:embeddedFont>
      <p:font typeface="MAaruBuri ExtraLight" panose="020B0600000101010101" charset="-127"/>
      <p:regular r:id="rId6"/>
    </p:embeddedFont>
    <p:embeddedFont>
      <p:font typeface="MaruBuri Regular" panose="020B0600000101010101" charset="-127"/>
      <p:regular r:id="rId7"/>
    </p:embeddedFont>
    <p:embeddedFont>
      <p:font typeface="맑은 고딕" panose="020B0503020000020004" pitchFamily="50" charset="-127"/>
      <p:regular r:id="rId8"/>
      <p:bold r:id="rId9"/>
    </p:embeddedFont>
    <p:embeddedFont>
      <p:font typeface="BM DoHyeon OTF" panose="020B0600000101010101" pitchFamily="34" charset="-127"/>
      <p:regular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15">
          <p15:clr>
            <a:srgbClr val="A4A3A4"/>
          </p15:clr>
        </p15:guide>
        <p15:guide id="2" pos="6735">
          <p15:clr>
            <a:srgbClr val="A4A3A4"/>
          </p15:clr>
        </p15:guide>
        <p15:guide id="3" pos="6831">
          <p15:clr>
            <a:srgbClr val="9AA0A6"/>
          </p15:clr>
        </p15:guide>
        <p15:guide id="4" pos="567">
          <p15:clr>
            <a:srgbClr val="9AA0A6"/>
          </p15:clr>
        </p15:guide>
        <p15:guide id="5" pos="13039">
          <p15:clr>
            <a:srgbClr val="9AA0A6"/>
          </p15:clr>
        </p15:guide>
        <p15:guide id="6" orient="horz" pos="567">
          <p15:clr>
            <a:srgbClr val="9AA0A6"/>
          </p15:clr>
        </p15:guide>
        <p15:guide id="7" orient="horz" pos="1865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7DF"/>
    <a:srgbClr val="7073CA"/>
    <a:srgbClr val="FF00BC"/>
    <a:srgbClr val="8AD7D6"/>
    <a:srgbClr val="92DDDA"/>
    <a:srgbClr val="807671"/>
    <a:srgbClr val="343646"/>
    <a:srgbClr val="6B5D53"/>
    <a:srgbClr val="A79A92"/>
    <a:srgbClr val="473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61721D-9CF2-4127-97A5-2DE316F876E4}">
  <a:tblStyle styleId="{2261721D-9CF2-4127-97A5-2DE316F876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/>
    <p:restoredTop sz="86689"/>
  </p:normalViewPr>
  <p:slideViewPr>
    <p:cSldViewPr snapToGrid="0">
      <p:cViewPr>
        <p:scale>
          <a:sx n="50" d="100"/>
          <a:sy n="50" d="100"/>
        </p:scale>
        <p:origin x="1398" y="-1434"/>
      </p:cViewPr>
      <p:guideLst>
        <p:guide orient="horz" pos="10715"/>
        <p:guide pos="6735"/>
        <p:guide pos="6831"/>
        <p:guide pos="567"/>
        <p:guide pos="13039"/>
        <p:guide orient="horz" pos="567"/>
        <p:guide orient="horz" pos="186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8368" y="685800"/>
            <a:ext cx="2421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c6feef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c6feef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14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17738" y="685800"/>
            <a:ext cx="24225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9231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8956" y="4382765"/>
            <a:ext cx="19926000" cy="12082200"/>
          </a:xfrm>
          <a:prstGeom prst="rect">
            <a:avLst/>
          </a:prstGeom>
        </p:spPr>
        <p:txBody>
          <a:bodyPr spcFirstLastPara="1" wrap="square" lIns="321925" tIns="321925" rIns="321925" bIns="3219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8936" y="16682409"/>
            <a:ext cx="19926000" cy="46656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8936" y="2619535"/>
            <a:ext cx="19926000" cy="33711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728936" y="6783772"/>
            <a:ext cx="9354000" cy="201099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539750">
              <a:spcBef>
                <a:spcPts val="0"/>
              </a:spcBef>
              <a:spcAft>
                <a:spcPts val="0"/>
              </a:spcAft>
              <a:buSzPts val="4900"/>
              <a:buChar char="●"/>
              <a:defRPr sz="4900"/>
            </a:lvl1pPr>
            <a:lvl2pPr marL="914400" lvl="1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2pPr>
            <a:lvl3pPr marL="1371600" lvl="2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3pPr>
            <a:lvl4pPr marL="1828800" lvl="3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4pPr>
            <a:lvl5pPr marL="2286000" lvl="4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5pPr>
            <a:lvl6pPr marL="2743200" lvl="5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6pPr>
            <a:lvl7pPr marL="3200400" lvl="6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7pPr>
            <a:lvl8pPr marL="3657600" lvl="7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8pPr>
            <a:lvl9pPr marL="4114800" lvl="8" indent="-495300">
              <a:spcBef>
                <a:spcPts val="5600"/>
              </a:spcBef>
              <a:spcAft>
                <a:spcPts val="560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1300967" y="6783772"/>
            <a:ext cx="9354000" cy="201099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539750">
              <a:spcBef>
                <a:spcPts val="0"/>
              </a:spcBef>
              <a:spcAft>
                <a:spcPts val="0"/>
              </a:spcAft>
              <a:buSzPts val="4900"/>
              <a:buChar char="●"/>
              <a:defRPr sz="4900"/>
            </a:lvl1pPr>
            <a:lvl2pPr marL="914400" lvl="1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2pPr>
            <a:lvl3pPr marL="1371600" lvl="2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3pPr>
            <a:lvl4pPr marL="1828800" lvl="3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4pPr>
            <a:lvl5pPr marL="2286000" lvl="4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5pPr>
            <a:lvl6pPr marL="2743200" lvl="5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6pPr>
            <a:lvl7pPr marL="3200400" lvl="6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7pPr>
            <a:lvl8pPr marL="3657600" lvl="7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8pPr>
            <a:lvl9pPr marL="4114800" lvl="8" indent="-495300">
              <a:spcBef>
                <a:spcPts val="5600"/>
              </a:spcBef>
              <a:spcAft>
                <a:spcPts val="560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28936" y="2619535"/>
            <a:ext cx="19926000" cy="33711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28936" y="3270408"/>
            <a:ext cx="6566700" cy="4448100"/>
          </a:xfrm>
          <a:prstGeom prst="rect">
            <a:avLst/>
          </a:prstGeom>
        </p:spPr>
        <p:txBody>
          <a:bodyPr spcFirstLastPara="1" wrap="square" lIns="321925" tIns="321925" rIns="321925" bIns="3219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728936" y="8179553"/>
            <a:ext cx="6566700" cy="187149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49530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marL="914400" lvl="1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2pPr>
            <a:lvl3pPr marL="1371600" lvl="2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3pPr>
            <a:lvl4pPr marL="1828800" lvl="3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4pPr>
            <a:lvl5pPr marL="2286000" lvl="4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5pPr>
            <a:lvl6pPr marL="2743200" lvl="5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6pPr>
            <a:lvl7pPr marL="3200400" lvl="6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7pPr>
            <a:lvl8pPr marL="3657600" lvl="7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8pPr>
            <a:lvl9pPr marL="4114800" lvl="8" indent="-495300">
              <a:spcBef>
                <a:spcPts val="5600"/>
              </a:spcBef>
              <a:spcAft>
                <a:spcPts val="560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146490" y="2649702"/>
            <a:ext cx="14891700" cy="240795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1pPr>
            <a:lvl2pPr lvl="1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2pPr>
            <a:lvl3pPr lvl="2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3pPr>
            <a:lvl4pPr lvl="3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4pPr>
            <a:lvl5pPr lvl="4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5pPr>
            <a:lvl6pPr lvl="5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6pPr>
            <a:lvl7pPr lvl="6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7pPr>
            <a:lvl8pPr lvl="7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8pPr>
            <a:lvl9pPr lvl="8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0692000" y="-736"/>
            <a:ext cx="10692000" cy="302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21925" tIns="321925" rIns="321925" bIns="321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620894" y="7258794"/>
            <a:ext cx="9459900" cy="8725200"/>
          </a:xfrm>
          <a:prstGeom prst="rect">
            <a:avLst/>
          </a:prstGeom>
        </p:spPr>
        <p:txBody>
          <a:bodyPr spcFirstLastPara="1" wrap="square" lIns="321925" tIns="321925" rIns="321925" bIns="3219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620894" y="16499640"/>
            <a:ext cx="9459900" cy="72702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11551429" y="4262097"/>
            <a:ext cx="8973000" cy="217503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marL="457200" lvl="0" indent="-628650">
              <a:spcBef>
                <a:spcPts val="0"/>
              </a:spcBef>
              <a:spcAft>
                <a:spcPts val="0"/>
              </a:spcAft>
              <a:buSzPts val="6300"/>
              <a:buChar char="●"/>
              <a:defRPr/>
            </a:lvl1pPr>
            <a:lvl2pPr marL="914400" lvl="1" indent="-53975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2pPr>
            <a:lvl3pPr marL="1371600" lvl="2" indent="-539750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3pPr>
            <a:lvl4pPr marL="1828800" lvl="3" indent="-539750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4pPr>
            <a:lvl5pPr marL="2286000" lvl="4" indent="-53975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5pPr>
            <a:lvl6pPr marL="2743200" lvl="5" indent="-539750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6pPr>
            <a:lvl7pPr marL="3200400" lvl="6" indent="-539750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7pPr>
            <a:lvl8pPr marL="3657600" lvl="7" indent="-53975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8pPr>
            <a:lvl9pPr marL="4114800" lvl="8" indent="-539750">
              <a:spcBef>
                <a:spcPts val="5600"/>
              </a:spcBef>
              <a:spcAft>
                <a:spcPts val="5600"/>
              </a:spcAft>
              <a:buSzPts val="4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728936" y="24902282"/>
            <a:ext cx="14028600" cy="3561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3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728936" y="6510944"/>
            <a:ext cx="19926000" cy="11557800"/>
          </a:xfrm>
          <a:prstGeom prst="rect">
            <a:avLst/>
          </a:prstGeom>
        </p:spPr>
        <p:txBody>
          <a:bodyPr spcFirstLastPara="1" wrap="square" lIns="321925" tIns="321925" rIns="321925" bIns="3219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728936" y="18554829"/>
            <a:ext cx="19926000" cy="76569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628650" algn="ctr">
              <a:spcBef>
                <a:spcPts val="0"/>
              </a:spcBef>
              <a:spcAft>
                <a:spcPts val="0"/>
              </a:spcAft>
              <a:buSzPts val="6300"/>
              <a:buChar char="●"/>
              <a:defRPr/>
            </a:lvl1pPr>
            <a:lvl2pPr marL="914400" lvl="1" indent="-539750" algn="ctr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2pPr>
            <a:lvl3pPr marL="1371600" lvl="2" indent="-539750" algn="ctr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3pPr>
            <a:lvl4pPr marL="1828800" lvl="3" indent="-539750" algn="ctr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4pPr>
            <a:lvl5pPr marL="2286000" lvl="4" indent="-539750" algn="ctr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5pPr>
            <a:lvl6pPr marL="2743200" lvl="5" indent="-539750" algn="ctr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6pPr>
            <a:lvl7pPr marL="3200400" lvl="6" indent="-539750" algn="ctr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7pPr>
            <a:lvl8pPr marL="3657600" lvl="7" indent="-539750" algn="ctr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8pPr>
            <a:lvl9pPr marL="4114800" lvl="8" indent="-539750" algn="ctr">
              <a:spcBef>
                <a:spcPts val="5600"/>
              </a:spcBef>
              <a:spcAft>
                <a:spcPts val="5600"/>
              </a:spcAft>
              <a:buSzPts val="4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8936" y="2619535"/>
            <a:ext cx="199260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1925" tIns="321925" rIns="321925" bIns="3219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8936" y="6783772"/>
            <a:ext cx="19926000" cy="201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628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0"/>
              <a:buChar char="●"/>
              <a:defRPr sz="6300">
                <a:solidFill>
                  <a:schemeClr val="dk2"/>
                </a:solidFill>
              </a:defRPr>
            </a:lvl1pPr>
            <a:lvl2pPr marL="914400" lvl="1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2pPr>
            <a:lvl3pPr marL="1371600" lvl="2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3pPr>
            <a:lvl4pPr marL="1828800" lvl="3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●"/>
              <a:defRPr sz="4900">
                <a:solidFill>
                  <a:schemeClr val="dk2"/>
                </a:solidFill>
              </a:defRPr>
            </a:lvl4pPr>
            <a:lvl5pPr marL="2286000" lvl="4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5pPr>
            <a:lvl6pPr marL="2743200" lvl="5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6pPr>
            <a:lvl7pPr marL="3200400" lvl="6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●"/>
              <a:defRPr sz="4900">
                <a:solidFill>
                  <a:schemeClr val="dk2"/>
                </a:solidFill>
              </a:defRPr>
            </a:lvl7pPr>
            <a:lvl8pPr marL="3657600" lvl="7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8pPr>
            <a:lvl9pPr marL="4114800" lvl="8" indent="-539750">
              <a:lnSpc>
                <a:spcPct val="115000"/>
              </a:lnSpc>
              <a:spcBef>
                <a:spcPts val="5600"/>
              </a:spcBef>
              <a:spcAft>
                <a:spcPts val="560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 algn="r">
              <a:buNone/>
              <a:defRPr sz="3500">
                <a:solidFill>
                  <a:schemeClr val="dk2"/>
                </a:solidFill>
              </a:defRPr>
            </a:lvl1pPr>
            <a:lvl2pPr lvl="1" algn="r">
              <a:buNone/>
              <a:defRPr sz="3500">
                <a:solidFill>
                  <a:schemeClr val="dk2"/>
                </a:solidFill>
              </a:defRPr>
            </a:lvl2pPr>
            <a:lvl3pPr lvl="2" algn="r">
              <a:buNone/>
              <a:defRPr sz="3500">
                <a:solidFill>
                  <a:schemeClr val="dk2"/>
                </a:solidFill>
              </a:defRPr>
            </a:lvl3pPr>
            <a:lvl4pPr lvl="3" algn="r">
              <a:buNone/>
              <a:defRPr sz="3500">
                <a:solidFill>
                  <a:schemeClr val="dk2"/>
                </a:solidFill>
              </a:defRPr>
            </a:lvl4pPr>
            <a:lvl5pPr lvl="4" algn="r">
              <a:buNone/>
              <a:defRPr sz="3500">
                <a:solidFill>
                  <a:schemeClr val="dk2"/>
                </a:solidFill>
              </a:defRPr>
            </a:lvl5pPr>
            <a:lvl6pPr lvl="5" algn="r">
              <a:buNone/>
              <a:defRPr sz="3500">
                <a:solidFill>
                  <a:schemeClr val="dk2"/>
                </a:solidFill>
              </a:defRPr>
            </a:lvl6pPr>
            <a:lvl7pPr lvl="6" algn="r">
              <a:buNone/>
              <a:defRPr sz="3500">
                <a:solidFill>
                  <a:schemeClr val="dk2"/>
                </a:solidFill>
              </a:defRPr>
            </a:lvl7pPr>
            <a:lvl8pPr lvl="7" algn="r">
              <a:buNone/>
              <a:defRPr sz="3500">
                <a:solidFill>
                  <a:schemeClr val="dk2"/>
                </a:solidFill>
              </a:defRPr>
            </a:lvl8pPr>
            <a:lvl9pPr lvl="8" algn="r">
              <a:buNone/>
              <a:defRPr sz="35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9" Type="http://schemas.openxmlformats.org/officeDocument/2006/relationships/image" Target="../media/image34.png"/><Relationship Id="rId21" Type="http://schemas.openxmlformats.org/officeDocument/2006/relationships/image" Target="../media/image16.png"/><Relationship Id="rId34" Type="http://schemas.openxmlformats.org/officeDocument/2006/relationships/image" Target="../media/image29.png"/><Relationship Id="rId42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24" Type="http://schemas.openxmlformats.org/officeDocument/2006/relationships/image" Target="../media/image19.png"/><Relationship Id="rId32" Type="http://schemas.openxmlformats.org/officeDocument/2006/relationships/image" Target="../media/image27.png"/><Relationship Id="rId37" Type="http://schemas.openxmlformats.org/officeDocument/2006/relationships/image" Target="../media/image32.png"/><Relationship Id="rId40" Type="http://schemas.openxmlformats.org/officeDocument/2006/relationships/image" Target="../media/image35.png"/><Relationship Id="rId45" Type="http://schemas.openxmlformats.org/officeDocument/2006/relationships/image" Target="../media/image40.jpeg"/><Relationship Id="rId5" Type="http://schemas.openxmlformats.org/officeDocument/2006/relationships/image" Target="../media/image2.png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36" Type="http://schemas.openxmlformats.org/officeDocument/2006/relationships/image" Target="../media/image31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31" Type="http://schemas.openxmlformats.org/officeDocument/2006/relationships/image" Target="../media/image26.png"/><Relationship Id="rId44" Type="http://schemas.openxmlformats.org/officeDocument/2006/relationships/image" Target="../media/image39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9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Relationship Id="rId30" Type="http://schemas.openxmlformats.org/officeDocument/2006/relationships/image" Target="../media/image25.png"/><Relationship Id="rId35" Type="http://schemas.openxmlformats.org/officeDocument/2006/relationships/image" Target="../media/image30.png"/><Relationship Id="rId43" Type="http://schemas.openxmlformats.org/officeDocument/2006/relationships/image" Target="../media/image38.png"/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33" Type="http://schemas.openxmlformats.org/officeDocument/2006/relationships/image" Target="../media/image28.png"/><Relationship Id="rId38" Type="http://schemas.openxmlformats.org/officeDocument/2006/relationships/image" Target="../media/image33.png"/><Relationship Id="rId20" Type="http://schemas.openxmlformats.org/officeDocument/2006/relationships/image" Target="../media/image15.png"/><Relationship Id="rId4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1.png"/><Relationship Id="rId18" Type="http://schemas.openxmlformats.org/officeDocument/2006/relationships/image" Target="../media/image52.png"/><Relationship Id="rId26" Type="http://schemas.openxmlformats.org/officeDocument/2006/relationships/image" Target="../media/image14.png"/><Relationship Id="rId3" Type="http://schemas.openxmlformats.org/officeDocument/2006/relationships/image" Target="../media/image42.png"/><Relationship Id="rId21" Type="http://schemas.openxmlformats.org/officeDocument/2006/relationships/image" Target="../media/image21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17" Type="http://schemas.openxmlformats.org/officeDocument/2006/relationships/image" Target="../media/image9.png"/><Relationship Id="rId25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10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24" Type="http://schemas.openxmlformats.org/officeDocument/2006/relationships/image" Target="../media/image55.png"/><Relationship Id="rId5" Type="http://schemas.openxmlformats.org/officeDocument/2006/relationships/image" Target="../media/image44.png"/><Relationship Id="rId15" Type="http://schemas.openxmlformats.org/officeDocument/2006/relationships/image" Target="../media/image5.png"/><Relationship Id="rId23" Type="http://schemas.openxmlformats.org/officeDocument/2006/relationships/image" Target="../media/image32.png"/><Relationship Id="rId10" Type="http://schemas.openxmlformats.org/officeDocument/2006/relationships/image" Target="../media/image48.png"/><Relationship Id="rId19" Type="http://schemas.openxmlformats.org/officeDocument/2006/relationships/image" Target="../media/image13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4.jpeg"/><Relationship Id="rId22" Type="http://schemas.openxmlformats.org/officeDocument/2006/relationships/image" Target="../media/image54.png"/><Relationship Id="rId27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59.png"/><Relationship Id="rId12" Type="http://schemas.openxmlformats.org/officeDocument/2006/relationships/image" Target="../media/image6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C8325DD5-FD40-475D-BDA7-797BE774717F}"/>
              </a:ext>
            </a:extLst>
          </p:cNvPr>
          <p:cNvSpPr/>
          <p:nvPr/>
        </p:nvSpPr>
        <p:spPr>
          <a:xfrm>
            <a:off x="1649228" y="16152181"/>
            <a:ext cx="460706" cy="448777"/>
          </a:xfrm>
          <a:prstGeom prst="ellipse">
            <a:avLst/>
          </a:prstGeom>
          <a:solidFill>
            <a:srgbClr val="A5A7D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rgbClr val="A5A7DF"/>
              </a:solidFill>
            </a:endParaRPr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6CC50FCA-5847-456B-8149-F94436A8372F}"/>
              </a:ext>
            </a:extLst>
          </p:cNvPr>
          <p:cNvSpPr/>
          <p:nvPr/>
        </p:nvSpPr>
        <p:spPr>
          <a:xfrm>
            <a:off x="1649228" y="15016110"/>
            <a:ext cx="460706" cy="448777"/>
          </a:xfrm>
          <a:prstGeom prst="ellipse">
            <a:avLst/>
          </a:prstGeom>
          <a:solidFill>
            <a:srgbClr val="A5A7D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rgbClr val="A5A7DF"/>
              </a:solidFill>
            </a:endParaRPr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BBE574F2-C69D-49B6-BF65-F8B32337E530}"/>
              </a:ext>
            </a:extLst>
          </p:cNvPr>
          <p:cNvSpPr/>
          <p:nvPr/>
        </p:nvSpPr>
        <p:spPr>
          <a:xfrm>
            <a:off x="1649228" y="12563003"/>
            <a:ext cx="460706" cy="448777"/>
          </a:xfrm>
          <a:prstGeom prst="ellipse">
            <a:avLst/>
          </a:prstGeom>
          <a:solidFill>
            <a:srgbClr val="A5A7D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rgbClr val="A5A7DF"/>
              </a:solidFill>
            </a:endParaRPr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E21F7242-9D9C-48EC-927A-12C8E371F027}"/>
              </a:ext>
            </a:extLst>
          </p:cNvPr>
          <p:cNvSpPr/>
          <p:nvPr/>
        </p:nvSpPr>
        <p:spPr>
          <a:xfrm>
            <a:off x="1652592" y="10892434"/>
            <a:ext cx="460706" cy="448777"/>
          </a:xfrm>
          <a:prstGeom prst="ellipse">
            <a:avLst/>
          </a:prstGeom>
          <a:solidFill>
            <a:srgbClr val="A5A7D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rgbClr val="A5A7DF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739584C-A3AB-4F3F-9776-F4CAA9182015}"/>
              </a:ext>
            </a:extLst>
          </p:cNvPr>
          <p:cNvSpPr/>
          <p:nvPr/>
        </p:nvSpPr>
        <p:spPr>
          <a:xfrm>
            <a:off x="1909477" y="10382290"/>
            <a:ext cx="2479570" cy="484422"/>
          </a:xfrm>
          <a:prstGeom prst="roundRect">
            <a:avLst/>
          </a:prstGeom>
          <a:solidFill>
            <a:srgbClr val="A5A7D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사각형: 둥근 모서리 281">
            <a:extLst>
              <a:ext uri="{FF2B5EF4-FFF2-40B4-BE49-F238E27FC236}">
                <a16:creationId xmlns:a16="http://schemas.microsoft.com/office/drawing/2014/main" id="{23AA0C6F-F987-490B-997B-5841A3FA2294}"/>
              </a:ext>
            </a:extLst>
          </p:cNvPr>
          <p:cNvSpPr/>
          <p:nvPr/>
        </p:nvSpPr>
        <p:spPr>
          <a:xfrm>
            <a:off x="1959798" y="8054734"/>
            <a:ext cx="2479570" cy="484422"/>
          </a:xfrm>
          <a:prstGeom prst="roundRect">
            <a:avLst/>
          </a:prstGeom>
          <a:solidFill>
            <a:srgbClr val="A5A7D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147FA36A-A732-2C37-0C87-752B3EE77E89}"/>
              </a:ext>
            </a:extLst>
          </p:cNvPr>
          <p:cNvCxnSpPr/>
          <p:nvPr/>
        </p:nvCxnSpPr>
        <p:spPr>
          <a:xfrm>
            <a:off x="12447237" y="15296956"/>
            <a:ext cx="7551889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C3D86F-D0F6-C3B5-43C8-A277F5A2129C}"/>
              </a:ext>
            </a:extLst>
          </p:cNvPr>
          <p:cNvSpPr/>
          <p:nvPr/>
        </p:nvSpPr>
        <p:spPr>
          <a:xfrm>
            <a:off x="-28971" y="1066"/>
            <a:ext cx="10720784" cy="5506327"/>
          </a:xfrm>
          <a:prstGeom prst="rect">
            <a:avLst/>
          </a:prstGeom>
          <a:solidFill>
            <a:srgbClr val="8AD7D6"/>
          </a:solidFill>
          <a:ln>
            <a:solidFill>
              <a:srgbClr val="A5A7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4BA30BAA-6345-1A01-D457-B0C2A35EFA55}"/>
              </a:ext>
            </a:extLst>
          </p:cNvPr>
          <p:cNvSpPr/>
          <p:nvPr/>
        </p:nvSpPr>
        <p:spPr>
          <a:xfrm>
            <a:off x="-28971" y="1066"/>
            <a:ext cx="21439944" cy="5506327"/>
          </a:xfrm>
          <a:prstGeom prst="rect">
            <a:avLst/>
          </a:prstGeom>
          <a:solidFill>
            <a:srgbClr val="A5A7DF"/>
          </a:solidFill>
          <a:ln>
            <a:solidFill>
              <a:srgbClr val="A5A7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2" name="Google Shape;62;p13"/>
          <p:cNvSpPr/>
          <p:nvPr/>
        </p:nvSpPr>
        <p:spPr>
          <a:xfrm>
            <a:off x="16089875" y="160425"/>
            <a:ext cx="4615200" cy="17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15000"/>
              </a:lnSpc>
              <a:buFont typeface="Arial"/>
              <a:buNone/>
            </a:pPr>
            <a:r>
              <a:rPr lang="en-US" altLang="ko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2022</a:t>
            </a:r>
            <a:r>
              <a:rPr lang="ko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년 봄학기</a:t>
            </a:r>
            <a:endParaRPr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Nanum Gothic"/>
            </a:endParaRPr>
          </a:p>
          <a:p>
            <a:pPr marL="0" lvl="0" indent="0" algn="r">
              <a:lnSpc>
                <a:spcPct val="115000"/>
              </a:lnSpc>
              <a:buFont typeface="Arial"/>
              <a:buNone/>
            </a:pPr>
            <a:r>
              <a:rPr lang="ko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캡스톤 축제</a:t>
            </a:r>
            <a:endParaRPr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Nanum Gothic"/>
            </a:endParaRPr>
          </a:p>
          <a:p>
            <a:pPr marL="0" lvl="0" indent="0" algn="r">
              <a:lnSpc>
                <a:spcPct val="115000"/>
              </a:lnSpc>
              <a:buFont typeface="Arial"/>
              <a:buNone/>
            </a:pPr>
            <a:r>
              <a:rPr lang="en-US" altLang="ko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[</a:t>
            </a:r>
            <a:r>
              <a:rPr lang="ko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캡스톤</a:t>
            </a: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 디자인</a:t>
            </a:r>
            <a:r>
              <a:rPr lang="en-US" altLang="ko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]</a:t>
            </a:r>
            <a:endParaRPr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Nanum Gothic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3567381" y="1250929"/>
            <a:ext cx="9253154" cy="1352648"/>
          </a:xfrm>
          <a:prstGeom prst="rect">
            <a:avLst/>
          </a:prstGeom>
          <a:noFill/>
          <a:ln>
            <a:noFill/>
          </a:ln>
          <a:effectLst>
            <a:outerShdw blurRad="71438" dist="219075" dir="2820000" sx="1000" sy="1000" algn="bl" rotWithShape="0">
              <a:srgbClr val="5C2F00"/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한</a:t>
            </a:r>
            <a:r>
              <a:rPr lang="ko-KR" altLang="en-US" sz="60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국</a:t>
            </a:r>
            <a:r>
              <a:rPr lang="en-US" altLang="ko-KR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어</a:t>
            </a:r>
            <a:r>
              <a:rPr lang="ko-KR" altLang="en-US" sz="60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의  </a:t>
            </a:r>
            <a:r>
              <a:rPr lang="ko-KR" altLang="en-US" sz="6600" b="1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특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수</a:t>
            </a:r>
            <a:r>
              <a:rPr lang="ko-KR" altLang="en-US" sz="60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성</a:t>
            </a:r>
            <a:r>
              <a:rPr lang="ko-KR" altLang="en-US" sz="60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을</a:t>
            </a:r>
            <a:endParaRPr lang="en-US" altLang="ko-KR" sz="66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NanumGothic"/>
              <a:sym typeface="Nanum Gothic"/>
            </a:endParaRPr>
          </a:p>
        </p:txBody>
      </p:sp>
      <p:sp>
        <p:nvSpPr>
          <p:cNvPr id="50" name="Google Shape;61;p13">
            <a:extLst>
              <a:ext uri="{FF2B5EF4-FFF2-40B4-BE49-F238E27FC236}">
                <a16:creationId xmlns:a16="http://schemas.microsoft.com/office/drawing/2014/main" id="{E9E81B50-0CFF-574B-B44E-B20DC9A3E1E9}"/>
              </a:ext>
            </a:extLst>
          </p:cNvPr>
          <p:cNvSpPr/>
          <p:nvPr/>
        </p:nvSpPr>
        <p:spPr>
          <a:xfrm>
            <a:off x="5277690" y="2569602"/>
            <a:ext cx="10318415" cy="1352648"/>
          </a:xfrm>
          <a:prstGeom prst="rect">
            <a:avLst/>
          </a:prstGeom>
          <a:noFill/>
          <a:ln>
            <a:noFill/>
          </a:ln>
          <a:effectLst>
            <a:outerShdw blurRad="71438" dist="219075" dir="2820000" sx="1000" sy="1000" algn="bl" rotWithShape="0">
              <a:srgbClr val="5C2F00"/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반 영</a:t>
            </a:r>
            <a:r>
              <a:rPr lang="en-US" altLang="ko-KR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한  번 역 성 능 향 상</a:t>
            </a:r>
            <a:endParaRPr lang="en-US" altLang="ko-KR" sz="66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Nanum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5DC13-AAA2-6845-9687-2FE692C4B15B}"/>
              </a:ext>
            </a:extLst>
          </p:cNvPr>
          <p:cNvSpPr txBox="1"/>
          <p:nvPr/>
        </p:nvSpPr>
        <p:spPr>
          <a:xfrm>
            <a:off x="8281005" y="4768917"/>
            <a:ext cx="4818368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지도 교수님 </a:t>
            </a:r>
            <a:r>
              <a:rPr lang="en-US" altLang="ko-KR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최희열</a:t>
            </a: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 교수님</a:t>
            </a:r>
            <a:endParaRPr lang="ko-Kore-KR" altLang="en-US"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AF902BB-2979-EB46-AE5F-83C33B7F939B}"/>
              </a:ext>
            </a:extLst>
          </p:cNvPr>
          <p:cNvSpPr txBox="1"/>
          <p:nvPr/>
        </p:nvSpPr>
        <p:spPr>
          <a:xfrm>
            <a:off x="15045640" y="4772713"/>
            <a:ext cx="5659436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팀원 </a:t>
            </a:r>
            <a:r>
              <a:rPr lang="en-US" altLang="ko-KR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 허재무 김정희 김주환</a:t>
            </a:r>
            <a:endParaRPr lang="ko-Kore-KR" altLang="en-US"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222F059-C62D-454E-B9DC-610E4E19F958}"/>
              </a:ext>
            </a:extLst>
          </p:cNvPr>
          <p:cNvSpPr txBox="1"/>
          <p:nvPr/>
        </p:nvSpPr>
        <p:spPr>
          <a:xfrm>
            <a:off x="545412" y="4772713"/>
            <a:ext cx="3906839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ko" altLang="ko-Kore-KR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참여기업체 </a:t>
            </a:r>
            <a:r>
              <a:rPr lang="en-US" altLang="ko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: AITRICS </a:t>
            </a:r>
            <a:endParaRPr lang="ko-Kore-KR" altLang="en-US"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80C96B4-1458-1CB5-CDD0-80183347B157}"/>
              </a:ext>
            </a:extLst>
          </p:cNvPr>
          <p:cNvGrpSpPr/>
          <p:nvPr/>
        </p:nvGrpSpPr>
        <p:grpSpPr>
          <a:xfrm>
            <a:off x="16521972" y="1902661"/>
            <a:ext cx="4183103" cy="2671200"/>
            <a:chOff x="2867885" y="1452790"/>
            <a:chExt cx="4183103" cy="2671200"/>
          </a:xfrm>
        </p:grpSpPr>
        <p:pic>
          <p:nvPicPr>
            <p:cNvPr id="208" name="그림 207" descr="사람, 서있는, 가장이(가) 표시된 사진&#10;&#10;자동 생성된 설명">
              <a:extLst>
                <a:ext uri="{FF2B5EF4-FFF2-40B4-BE49-F238E27FC236}">
                  <a16:creationId xmlns:a16="http://schemas.microsoft.com/office/drawing/2014/main" id="{3685D2DF-95C0-4BD9-45FB-56F2FE97B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27" b="99269" l="1688" r="99669">
                          <a14:foregroundMark x1="4368" y1="20013" x2="90304" y2="12301"/>
                          <a14:foregroundMark x1="90304" y1="12301" x2="97353" y2="92354"/>
                          <a14:foregroundMark x1="44110" y1="90973" x2="17902" y2="90293"/>
                          <a14:foregroundMark x1="97353" y1="92354" x2="48795" y2="91094"/>
                          <a14:foregroundMark x1="17902" y1="90293" x2="31205" y2="66290"/>
                          <a14:foregroundMark x1="52884" y1="51225" x2="91099" y2="24668"/>
                          <a14:foregroundMark x1="52110" y1="51763" x2="52543" y2="51462"/>
                          <a14:foregroundMark x1="45620" y1="56273" x2="45749" y2="56183"/>
                          <a14:foregroundMark x1="43098" y1="58025" x2="43249" y2="57920"/>
                          <a14:foregroundMark x1="42502" y1="58440" x2="42687" y2="58311"/>
                          <a14:foregroundMark x1="31205" y1="66290" x2="42334" y2="58557"/>
                          <a14:foregroundMark x1="91099" y1="24668" x2="84547" y2="41024"/>
                          <a14:foregroundMark x1="84547" y1="41024" x2="51754" y2="80229"/>
                          <a14:foregroundMark x1="51754" y1="79210" x2="76936" y2="33910"/>
                          <a14:foregroundMark x1="76936" y1="33910" x2="59696" y2="32580"/>
                          <a14:foregroundMark x1="43202" y1="44150" x2="3772" y2="71809"/>
                          <a14:foregroundMark x1="45051" y1="42853" x2="44685" y2="43110"/>
                          <a14:foregroundMark x1="45341" y1="42650" x2="45197" y2="42751"/>
                          <a14:foregroundMark x1="59696" y1="32580" x2="47122" y2="41401"/>
                          <a14:foregroundMark x1="3772" y1="71809" x2="33819" y2="2992"/>
                          <a14:foregroundMark x1="33819" y1="2992" x2="5261" y2="39561"/>
                          <a14:foregroundMark x1="5261" y1="39561" x2="33190" y2="8910"/>
                          <a14:foregroundMark x1="33190" y1="8910" x2="14957" y2="43285"/>
                          <a14:foregroundMark x1="14957" y1="43285" x2="23958" y2="36237"/>
                          <a14:foregroundMark x1="23958" y1="36237" x2="33488" y2="44082"/>
                          <a14:foregroundMark x1="48450" y1="31283" x2="58670" y2="22540"/>
                          <a14:foregroundMark x1="46962" y1="32555" x2="46875" y2="32630"/>
                          <a14:foregroundMark x1="44203" y1="34915" x2="44935" y2="34289"/>
                          <a14:foregroundMark x1="33488" y1="44082" x2="41959" y2="36835"/>
                          <a14:foregroundMark x1="58670" y1="22540" x2="57379" y2="44681"/>
                          <a14:foregroundMark x1="49756" y1="57865" x2="49596" y2="58141"/>
                          <a14:foregroundMark x1="57379" y1="44681" x2="52921" y2="52392"/>
                          <a14:foregroundMark x1="52884" y1="51427" x2="68531" y2="19880"/>
                          <a14:foregroundMark x1="52576" y1="52048" x2="52543" y2="52115"/>
                          <a14:foregroundMark x1="49593" y1="58064" x2="49737" y2="57773"/>
                          <a14:foregroundMark x1="42850" y1="64674" x2="33918" y2="80253"/>
                          <a14:foregroundMark x1="42967" y1="64470" x2="43005" y2="64403"/>
                          <a14:foregroundMark x1="44699" y1="61450" x2="44566" y2="61682"/>
                          <a14:foregroundMark x1="44734" y1="61388" x2="44877" y2="61139"/>
                          <a14:foregroundMark x1="45921" y1="59317" x2="45727" y2="59656"/>
                          <a14:foregroundMark x1="52543" y1="47768" x2="50926" y2="50588"/>
                          <a14:foregroundMark x1="68531" y1="19880" x2="52622" y2="47629"/>
                          <a14:foregroundMark x1="53741" y1="53961" x2="74222" y2="26795"/>
                          <a14:foregroundMark x1="46109" y1="64082" x2="46158" y2="64018"/>
                          <a14:foregroundMark x1="44954" y1="65615" x2="45084" y2="65442"/>
                          <a14:foregroundMark x1="44674" y1="65986" x2="44637" y2="66036"/>
                          <a14:foregroundMark x1="43294" y1="67818" x2="43519" y2="67520"/>
                          <a14:foregroundMark x1="33918" y1="80253" x2="43134" y2="68030"/>
                          <a14:foregroundMark x1="47351" y1="81459" x2="47187" y2="81792"/>
                          <a14:foregroundMark x1="74222" y1="26795" x2="53291" y2="69374"/>
                          <a14:foregroundMark x1="51852" y1="77298" x2="87889" y2="29787"/>
                          <a14:foregroundMark x1="87889" y1="29787" x2="66512" y2="89827"/>
                          <a14:foregroundMark x1="66512" y1="89827" x2="78425" y2="77926"/>
                          <a14:foregroundMark x1="78425" y1="77926" x2="89775" y2="78524"/>
                          <a14:foregroundMark x1="89775" y1="78524" x2="88915" y2="87434"/>
                          <a14:foregroundMark x1="43500" y1="71589" x2="3475" y2="98005"/>
                          <a14:foregroundMark x1="45501" y1="70269" x2="45465" y2="70293"/>
                          <a14:foregroundMark x1="80344" y1="47274" x2="52535" y2="65625"/>
                          <a14:foregroundMark x1="3475" y1="98005" x2="16678" y2="22074"/>
                          <a14:foregroundMark x1="16678" y1="22074" x2="662" y2="75066"/>
                          <a14:foregroundMark x1="662" y1="75066" x2="11482" y2="48338"/>
                          <a14:foregroundMark x1="11482" y1="48338" x2="10920" y2="22806"/>
                          <a14:foregroundMark x1="10920" y1="22806" x2="18465" y2="6715"/>
                          <a14:foregroundMark x1="18465" y1="6715" x2="13203" y2="22207"/>
                          <a14:foregroundMark x1="13203" y1="22207" x2="24818" y2="5718"/>
                          <a14:foregroundMark x1="24818" y1="5718" x2="9894" y2="36636"/>
                          <a14:foregroundMark x1="9894" y1="36636" x2="28326" y2="4056"/>
                          <a14:foregroundMark x1="28326" y1="4056" x2="6949" y2="44947"/>
                          <a14:foregroundMark x1="6949" y1="44947" x2="32131" y2="9641"/>
                          <a14:foregroundMark x1="32131" y1="9641" x2="8438" y2="69747"/>
                          <a14:foregroundMark x1="8438" y1="69747" x2="32131" y2="32380"/>
                          <a14:foregroundMark x1="32131" y1="32380" x2="9431" y2="88497"/>
                          <a14:foregroundMark x1="49054" y1="28438" x2="51191" y2="25199"/>
                          <a14:foregroundMark x1="47266" y1="31148" x2="49039" y2="28461"/>
                          <a14:foregroundMark x1="44964" y1="34637" x2="45022" y2="34548"/>
                          <a14:foregroundMark x1="44472" y1="35382" x2="44867" y2="34784"/>
                          <a14:foregroundMark x1="44261" y1="35702" x2="44200" y2="35794"/>
                          <a14:foregroundMark x1="41671" y1="39628" x2="42542" y2="38307"/>
                          <a14:foregroundMark x1="9431" y1="88497" x2="41671" y2="39628"/>
                          <a14:foregroundMark x1="38261" y1="51830" x2="30013" y2="68816"/>
                          <a14:foregroundMark x1="43066" y1="41935" x2="38584" y2="51165"/>
                          <a14:foregroundMark x1="51191" y1="25199" x2="46952" y2="33929"/>
                          <a14:foregroundMark x1="47037" y1="37657" x2="52680" y2="27327"/>
                          <a14:foregroundMark x1="45095" y1="41211" x2="45272" y2="40887"/>
                          <a14:foregroundMark x1="41132" y1="48465" x2="43069" y2="44919"/>
                          <a14:foregroundMark x1="30013" y1="68816" x2="38687" y2="52941"/>
                          <a14:foregroundMark x1="40486" y1="54804" x2="37955" y2="60505"/>
                          <a14:foregroundMark x1="42995" y1="49149" x2="42342" y2="50620"/>
                          <a14:foregroundMark x1="43050" y1="49026" x2="43030" y2="49070"/>
                          <a14:foregroundMark x1="43244" y1="48588" x2="43144" y2="48813"/>
                          <a14:foregroundMark x1="45183" y1="44221" x2="44829" y2="45019"/>
                          <a14:foregroundMark x1="45385" y1="43765" x2="45310" y2="43933"/>
                          <a14:foregroundMark x1="52680" y1="27327" x2="47088" y2="39927"/>
                          <a14:foregroundMark x1="48976" y1="45412" x2="77962" y2="5718"/>
                          <a14:foregroundMark x1="47862" y1="46937" x2="48437" y2="46150"/>
                          <a14:foregroundMark x1="47540" y1="47379" x2="47527" y2="47397"/>
                          <a14:foregroundMark x1="44502" y1="51540" x2="45160" y2="50638"/>
                          <a14:foregroundMark x1="44430" y1="51638" x2="44459" y2="51598"/>
                          <a14:foregroundMark x1="42858" y1="53790" x2="43084" y2="53481"/>
                          <a14:foregroundMark x1="37955" y1="60505" x2="41071" y2="56238"/>
                          <a14:foregroundMark x1="77962" y1="5718" x2="57809" y2="55186"/>
                          <a14:foregroundMark x1="57809" y1="55186" x2="92158" y2="16223"/>
                          <a14:foregroundMark x1="92158" y1="16223" x2="91760" y2="43883"/>
                          <a14:foregroundMark x1="91760" y1="43883" x2="68795" y2="86636"/>
                          <a14:foregroundMark x1="68795" y1="86636" x2="96459" y2="52194"/>
                          <a14:foregroundMark x1="96459" y1="52194" x2="85705" y2="81782"/>
                          <a14:foregroundMark x1="42911" y1="65396" x2="21873" y2="63231"/>
                          <a14:foregroundMark x1="43163" y1="65422" x2="43091" y2="65415"/>
                          <a14:foregroundMark x1="44954" y1="65605" x2="44652" y2="65574"/>
                          <a14:foregroundMark x1="54203" y1="66556" x2="52692" y2="66401"/>
                          <a14:foregroundMark x1="21873" y1="63231" x2="13071" y2="51463"/>
                          <a14:foregroundMark x1="13071" y1="51463" x2="7578" y2="27194"/>
                          <a14:foregroundMark x1="7578" y1="27194" x2="8240" y2="54455"/>
                          <a14:foregroundMark x1="8240" y1="54455" x2="8703" y2="35040"/>
                          <a14:foregroundMark x1="8703" y1="35040" x2="4931" y2="54654"/>
                          <a14:foregroundMark x1="4931" y1="54654" x2="15056" y2="3856"/>
                          <a14:foregroundMark x1="15056" y1="3856" x2="3739" y2="93750"/>
                          <a14:foregroundMark x1="3739" y1="93750" x2="5394" y2="49202"/>
                          <a14:foregroundMark x1="5394" y1="49202" x2="8769" y2="75066"/>
                          <a14:foregroundMark x1="8769" y1="75066" x2="8570" y2="95944"/>
                          <a14:foregroundMark x1="8570" y1="95944" x2="9629" y2="85904"/>
                          <a14:foregroundMark x1="7048" y1="75598" x2="7048" y2="25731"/>
                          <a14:foregroundMark x1="7048" y1="25731" x2="6817" y2="48072"/>
                          <a14:foregroundMark x1="6817" y1="48072" x2="1919" y2="81782"/>
                          <a14:foregroundMark x1="1919" y1="81782" x2="2283" y2="47074"/>
                          <a14:foregroundMark x1="2283" y1="47074" x2="3475" y2="65957"/>
                          <a14:foregroundMark x1="3475" y1="65957" x2="3574" y2="41489"/>
                          <a14:foregroundMark x1="3574" y1="41489" x2="4864" y2="61968"/>
                          <a14:foregroundMark x1="4864" y1="61968" x2="7379" y2="41090"/>
                          <a14:foregroundMark x1="7379" y1="41090" x2="7445" y2="63497"/>
                          <a14:foregroundMark x1="7445" y1="63497" x2="7445" y2="16556"/>
                          <a14:foregroundMark x1="7445" y1="16556" x2="6023" y2="49934"/>
                          <a14:foregroundMark x1="6023" y1="49934" x2="3541" y2="11370"/>
                          <a14:foregroundMark x1="3541" y1="11370" x2="4765" y2="80785"/>
                          <a14:foregroundMark x1="4765" y1="80785" x2="7015" y2="21609"/>
                          <a14:foregroundMark x1="7015" y1="21609" x2="10523" y2="88896"/>
                          <a14:foregroundMark x1="10523" y1="88896" x2="8140" y2="43351"/>
                          <a14:foregroundMark x1="8140" y1="43351" x2="6684" y2="73072"/>
                          <a14:foregroundMark x1="6684" y1="73072" x2="3971" y2="25997"/>
                          <a14:foregroundMark x1="3971" y1="25997" x2="927" y2="51330"/>
                          <a14:foregroundMark x1="927" y1="51330" x2="1489" y2="17886"/>
                          <a14:foregroundMark x1="1489" y1="17886" x2="4335" y2="73338"/>
                          <a14:foregroundMark x1="4335" y1="73338" x2="5989" y2="38098"/>
                          <a14:foregroundMark x1="5989" y1="38098" x2="8074" y2="69481"/>
                          <a14:foregroundMark x1="8074" y1="69481" x2="8570" y2="33843"/>
                          <a14:foregroundMark x1="8570" y1="33843" x2="3541" y2="87367"/>
                          <a14:foregroundMark x1="3541" y1="87367" x2="5129" y2="40226"/>
                          <a14:foregroundMark x1="5129" y1="40226" x2="4798" y2="76795"/>
                          <a14:foregroundMark x1="4798" y1="76795" x2="5592" y2="49535"/>
                          <a14:foregroundMark x1="5592" y1="49535" x2="7015" y2="69016"/>
                          <a14:foregroundMark x1="7015" y1="69016" x2="4897" y2="96410"/>
                          <a14:foregroundMark x1="16413" y1="5053" x2="35539" y2="1529"/>
                          <a14:foregroundMark x1="35539" y1="1529" x2="18498" y2="5120"/>
                          <a14:foregroundMark x1="18498" y1="5120" x2="44672" y2="2194"/>
                          <a14:foregroundMark x1="44672" y1="2194" x2="39146" y2="22939"/>
                          <a14:foregroundMark x1="39146" y1="22939" x2="68432" y2="18684"/>
                          <a14:foregroundMark x1="68432" y1="18684" x2="29980" y2="22739"/>
                          <a14:foregroundMark x1="29980" y1="22739" x2="58008" y2="13564"/>
                          <a14:foregroundMark x1="58008" y1="13564" x2="26241" y2="8644"/>
                          <a14:foregroundMark x1="26241" y1="8644" x2="70913" y2="1396"/>
                          <a14:foregroundMark x1="70913" y1="1396" x2="38716" y2="4122"/>
                          <a14:foregroundMark x1="38716" y1="4122" x2="80113" y2="266"/>
                          <a14:foregroundMark x1="80113" y1="266" x2="45897" y2="4787"/>
                          <a14:foregroundMark x1="45897" y1="4787" x2="74322" y2="2261"/>
                          <a14:foregroundMark x1="74322" y1="2261" x2="64891" y2="1729"/>
                          <a14:foregroundMark x1="64891" y1="1729" x2="93382" y2="2527"/>
                          <a14:foregroundMark x1="93382" y1="2527" x2="55195" y2="15691"/>
                          <a14:foregroundMark x1="55195" y1="15691" x2="84547" y2="15691"/>
                          <a14:foregroundMark x1="46358" y1="24458" x2="37624" y2="26463"/>
                          <a14:foregroundMark x1="84547" y1="15691" x2="46363" y2="24457"/>
                          <a14:foregroundMark x1="37624" y1="26463" x2="78822" y2="5785"/>
                          <a14:foregroundMark x1="78822" y1="5785" x2="36929" y2="15492"/>
                          <a14:foregroundMark x1="36929" y1="15492" x2="74917" y2="5585"/>
                          <a14:foregroundMark x1="74917" y1="5585" x2="45433" y2="13630"/>
                          <a14:foregroundMark x1="45433" y1="13630" x2="76042" y2="1263"/>
                          <a14:foregroundMark x1="76042" y1="1263" x2="2945" y2="1862"/>
                          <a14:foregroundMark x1="2945" y1="1862" x2="11880" y2="465"/>
                          <a14:foregroundMark x1="11880" y1="465" x2="2846" y2="199"/>
                          <a14:foregroundMark x1="2846" y1="199" x2="23263" y2="2992"/>
                          <a14:foregroundMark x1="23263" y1="2992" x2="9795" y2="12965"/>
                          <a14:foregroundMark x1="9795" y1="12965" x2="21707" y2="3989"/>
                          <a14:foregroundMark x1="21707" y1="3989" x2="8471" y2="9574"/>
                          <a14:foregroundMark x1="8471" y1="9574" x2="20483" y2="4189"/>
                          <a14:foregroundMark x1="20483" y1="4189" x2="1886" y2="17620"/>
                          <a14:foregroundMark x1="1886" y1="17620" x2="14659" y2="6449"/>
                          <a14:foregroundMark x1="14659" y1="6449" x2="3408" y2="10638"/>
                          <a14:foregroundMark x1="3408" y1="10638" x2="1688" y2="9707"/>
                          <a14:foregroundMark x1="11813" y1="6582" x2="55890" y2="1995"/>
                          <a14:foregroundMark x1="55890" y1="1995" x2="16645" y2="7314"/>
                          <a14:foregroundMark x1="16645" y1="7314" x2="48213" y2="4322"/>
                          <a14:foregroundMark x1="48213" y1="4322" x2="13600" y2="1330"/>
                          <a14:foregroundMark x1="13600" y1="1330" x2="33455" y2="465"/>
                          <a14:foregroundMark x1="33455" y1="465" x2="11085" y2="2660"/>
                          <a14:foregroundMark x1="11085" y1="2660" x2="52879" y2="4322"/>
                          <a14:foregroundMark x1="52879" y1="4322" x2="64295" y2="1596"/>
                          <a14:foregroundMark x1="64295" y1="1596" x2="73726" y2="10040"/>
                          <a14:foregroundMark x1="73726" y1="10040" x2="61913" y2="17553"/>
                          <a14:foregroundMark x1="61913" y1="17553" x2="78756" y2="7181"/>
                          <a14:foregroundMark x1="78756" y1="7181" x2="62938" y2="1862"/>
                          <a14:foregroundMark x1="62938" y1="1862" x2="73263" y2="2793"/>
                          <a14:foregroundMark x1="73263" y1="2793" x2="91066" y2="1596"/>
                          <a14:foregroundMark x1="91066" y1="1596" x2="81899" y2="4122"/>
                          <a14:foregroundMark x1="81899" y1="4122" x2="92985" y2="2793"/>
                          <a14:foregroundMark x1="92985" y1="2793" x2="83190" y2="3790"/>
                          <a14:foregroundMark x1="83190" y1="3790" x2="93382" y2="798"/>
                          <a14:foregroundMark x1="93382" y1="798" x2="94739" y2="42487"/>
                          <a14:foregroundMark x1="94739" y1="42487" x2="92753" y2="12699"/>
                          <a14:foregroundMark x1="92753" y1="12699" x2="95897" y2="31582"/>
                          <a14:foregroundMark x1="95897" y1="31582" x2="92852" y2="13830"/>
                          <a14:foregroundMark x1="92852" y1="13830" x2="95864" y2="35771"/>
                          <a14:foregroundMark x1="95864" y1="35771" x2="93018" y2="11037"/>
                          <a14:foregroundMark x1="93018" y1="11037" x2="95136" y2="39162"/>
                          <a14:foregroundMark x1="95136" y1="39162" x2="94242" y2="18883"/>
                          <a14:foregroundMark x1="94242" y1="18883" x2="95698" y2="44215"/>
                          <a14:foregroundMark x1="95698" y1="44215" x2="92555" y2="13431"/>
                          <a14:foregroundMark x1="92555" y1="13431" x2="95433" y2="51263"/>
                          <a14:foregroundMark x1="95433" y1="51263" x2="97154" y2="9309"/>
                          <a14:foregroundMark x1="97154" y1="9309" x2="96095" y2="76463"/>
                          <a14:foregroundMark x1="96095" y1="76463" x2="96923" y2="13630"/>
                          <a14:foregroundMark x1="96923" y1="13630" x2="99835" y2="59242"/>
                          <a14:foregroundMark x1="99835" y1="59242" x2="99934" y2="8178"/>
                          <a14:foregroundMark x1="99934" y1="8178" x2="99206" y2="65625"/>
                          <a14:foregroundMark x1="99206" y1="65625" x2="98643" y2="27660"/>
                          <a14:foregroundMark x1="98643" y1="27660" x2="98941" y2="71941"/>
                          <a14:foregroundMark x1="98941" y1="71941" x2="98974" y2="42420"/>
                          <a14:foregroundMark x1="98974" y1="42420" x2="99901" y2="94747"/>
                          <a14:foregroundMark x1="99901" y1="94747" x2="98544" y2="69481"/>
                          <a14:foregroundMark x1="98544" y1="69481" x2="97055" y2="87301"/>
                          <a14:foregroundMark x1="97055" y1="87301" x2="98279" y2="65691"/>
                          <a14:foregroundMark x1="98279" y1="65691" x2="98279" y2="86170"/>
                          <a14:foregroundMark x1="98279" y1="86170" x2="93150" y2="57513"/>
                          <a14:foregroundMark x1="93150" y1="57513" x2="86929" y2="87101"/>
                          <a14:foregroundMark x1="86929" y1="87101" x2="89080" y2="36303"/>
                          <a14:foregroundMark x1="89080" y1="36303" x2="85970" y2="77061"/>
                          <a14:foregroundMark x1="85970" y1="77061" x2="94937" y2="46277"/>
                          <a14:foregroundMark x1="94937" y1="46277" x2="98081" y2="19348"/>
                          <a14:foregroundMark x1="98081" y1="19348" x2="89444" y2="58710"/>
                          <a14:foregroundMark x1="89444" y1="58710" x2="95897" y2="15426"/>
                          <a14:foregroundMark x1="95897" y1="15426" x2="91926" y2="46875"/>
                          <a14:foregroundMark x1="91926" y1="46875" x2="97485" y2="14761"/>
                          <a14:foregroundMark x1="97485" y1="14761" x2="91032" y2="57713"/>
                          <a14:foregroundMark x1="91032" y1="57713" x2="91860" y2="2992"/>
                          <a14:foregroundMark x1="91860" y1="2992" x2="95334" y2="6383"/>
                          <a14:foregroundMark x1="98379" y1="57048" x2="98379" y2="38364"/>
                          <a14:foregroundMark x1="98379" y1="38364" x2="98511" y2="63564"/>
                          <a14:foregroundMark x1="98511" y1="63564" x2="96228" y2="5053"/>
                          <a14:foregroundMark x1="96228" y1="5053" x2="99272" y2="23737"/>
                          <a14:foregroundMark x1="99272" y1="23737" x2="98908" y2="3856"/>
                          <a14:foregroundMark x1="98908" y1="3856" x2="99835" y2="23870"/>
                          <a14:foregroundMark x1="99835" y1="23870" x2="99040" y2="3790"/>
                          <a14:foregroundMark x1="99040" y1="3790" x2="97121" y2="23205"/>
                          <a14:foregroundMark x1="97121" y1="23205" x2="99305" y2="40891"/>
                          <a14:foregroundMark x1="99305" y1="40891" x2="98412" y2="13630"/>
                          <a14:foregroundMark x1="98412" y1="13630" x2="98709" y2="88231"/>
                          <a14:foregroundMark x1="98709" y1="88231" x2="98379" y2="53790"/>
                          <a14:foregroundMark x1="98379" y1="53790" x2="99338" y2="85439"/>
                          <a14:foregroundMark x1="99338" y1="85439" x2="97617" y2="67021"/>
                          <a14:foregroundMark x1="97617" y1="67021" x2="97584" y2="96676"/>
                          <a14:foregroundMark x1="97584" y1="96676" x2="96525" y2="38431"/>
                          <a14:foregroundMark x1="96525" y1="38431" x2="96757" y2="94149"/>
                          <a14:foregroundMark x1="96757" y1="94149" x2="99934" y2="40293"/>
                          <a14:foregroundMark x1="99934" y1="40293" x2="96989" y2="92819"/>
                          <a14:foregroundMark x1="96989" y1="92819" x2="97717" y2="73870"/>
                          <a14:foregroundMark x1="97717" y1="73870" x2="98511" y2="97806"/>
                          <a14:foregroundMark x1="98511" y1="97806" x2="96095" y2="46210"/>
                          <a14:foregroundMark x1="96095" y1="46210" x2="94540" y2="71809"/>
                          <a14:foregroundMark x1="94540" y1="71809" x2="93150" y2="43418"/>
                          <a14:foregroundMark x1="93150" y1="43418" x2="93216" y2="67753"/>
                          <a14:foregroundMark x1="93216" y1="67753" x2="94871" y2="21144"/>
                          <a14:foregroundMark x1="94871" y1="21144" x2="95566" y2="70678"/>
                          <a14:foregroundMark x1="95566" y1="70678" x2="94772" y2="52261"/>
                          <a14:foregroundMark x1="94772" y1="52261" x2="98511" y2="10505"/>
                          <a14:foregroundMark x1="98511" y1="10505" x2="89477" y2="2527"/>
                          <a14:foregroundMark x1="89477" y1="2527" x2="82694" y2="17952"/>
                          <a14:foregroundMark x1="82694" y1="17952" x2="88518" y2="24402"/>
                          <a14:foregroundMark x1="93779" y1="92088" x2="97253" y2="75000"/>
                          <a14:foregroundMark x1="97253" y1="75000" x2="99669" y2="15957"/>
                          <a14:foregroundMark x1="99669" y1="15957" x2="99305" y2="33777"/>
                          <a14:foregroundMark x1="99305" y1="33777" x2="99669" y2="7713"/>
                          <a14:foregroundMark x1="99669" y1="7713" x2="97419" y2="61835"/>
                          <a14:foregroundMark x1="97419" y1="61835" x2="96790" y2="42021"/>
                          <a14:foregroundMark x1="96790" y1="42021" x2="96592" y2="90758"/>
                          <a14:foregroundMark x1="96592" y1="90758" x2="98015" y2="54920"/>
                          <a14:foregroundMark x1="98015" y1="54920" x2="98147" y2="83910"/>
                          <a14:foregroundMark x1="98147" y1="83910" x2="99305" y2="57314"/>
                          <a14:foregroundMark x1="99305" y1="57314" x2="99669" y2="95279"/>
                          <a14:foregroundMark x1="99669" y1="95279" x2="98776" y2="99269"/>
                          <a14:backgroundMark x1="45003" y1="33245" x2="45003" y2="33245"/>
                          <a14:backgroundMark x1="45797" y1="30452" x2="45797" y2="30452"/>
                          <a14:backgroundMark x1="46889" y1="30053" x2="43216" y2="47074"/>
                          <a14:backgroundMark x1="43216" y1="47074" x2="46195" y2="25399"/>
                          <a14:backgroundMark x1="46195" y1="25399" x2="47287" y2="73471"/>
                          <a14:backgroundMark x1="47287" y1="73471" x2="47684" y2="48936"/>
                          <a14:backgroundMark x1="47684" y1="48936" x2="48478" y2="75665"/>
                          <a14:backgroundMark x1="48478" y1="75665" x2="48544" y2="45479"/>
                          <a14:backgroundMark x1="48544" y1="45479" x2="49570" y2="72141"/>
                          <a14:backgroundMark x1="49570" y1="72141" x2="46625" y2="37699"/>
                          <a14:backgroundMark x1="46625" y1="37699" x2="48875" y2="29388"/>
                          <a14:backgroundMark x1="46426" y1="34574" x2="48412" y2="31915"/>
                          <a14:backgroundMark x1="46956" y1="55386" x2="47816" y2="75000"/>
                          <a14:backgroundMark x1="47816" y1="75000" x2="44408" y2="50997"/>
                          <a14:backgroundMark x1="44408" y1="50997" x2="46757" y2="78191"/>
                          <a14:backgroundMark x1="46757" y1="78191" x2="45731" y2="50598"/>
                          <a14:backgroundMark x1="45731" y1="50598" x2="47750" y2="69614"/>
                          <a14:backgroundMark x1="47750" y1="69614" x2="47684" y2="42886"/>
                          <a14:backgroundMark x1="47684" y1="42886" x2="44209" y2="60306"/>
                          <a14:backgroundMark x1="44209" y1="60306" x2="44408" y2="59907"/>
                          <a14:backgroundMark x1="45731" y1="75997" x2="45731" y2="45944"/>
                          <a14:backgroundMark x1="45731" y1="45944" x2="48908" y2="66489"/>
                          <a14:backgroundMark x1="48908" y1="66489" x2="45533" y2="33178"/>
                          <a14:backgroundMark x1="45533" y1="33178" x2="46459" y2="56715"/>
                          <a14:backgroundMark x1="46459" y1="56715" x2="44672" y2="38098"/>
                          <a14:backgroundMark x1="44672" y1="38098" x2="43944" y2="44415"/>
                          <a14:backgroundMark x1="44474" y1="56316" x2="42224" y2="50864"/>
                          <a14:backgroundMark x1="47684" y1="66423" x2="51390" y2="69215"/>
                          <a14:backgroundMark x1="51125" y1="59774" x2="51125" y2="85306"/>
                          <a14:backgroundMark x1="51191" y1="58577" x2="51191" y2="81449"/>
                          <a14:backgroundMark x1="51456" y1="55386" x2="51456" y2="74934"/>
                          <a14:backgroundMark x1="48941" y1="51928" x2="51522" y2="56715"/>
                          <a14:backgroundMark x1="49140" y1="51795" x2="52813" y2="70013"/>
                          <a14:backgroundMark x1="52813" y1="70013" x2="48445" y2="90226"/>
                          <a14:backgroundMark x1="48445" y1="90226" x2="46128" y2="92420"/>
                          <a14:backgroundMark x1="48279" y1="50066" x2="52912" y2="56715"/>
                          <a14:backgroundMark x1="49073" y1="51662" x2="53044" y2="54987"/>
                          <a14:backgroundMark x1="49272" y1="51130" x2="52316" y2="52992"/>
                          <a14:backgroundMark x1="48743" y1="49801" x2="52713" y2="53391"/>
                          <a14:backgroundMark x1="52118" y1="58178" x2="52713" y2="53391"/>
                          <a14:backgroundMark x1="53243" y1="52460" x2="52780" y2="62832"/>
                          <a14:backgroundMark x1="52713" y1="56981" x2="52713" y2="48205"/>
                          <a14:backgroundMark x1="52184" y1="57380" x2="49007" y2="50598"/>
                          <a14:backgroundMark x1="49801" y1="59109" x2="50463" y2="82314"/>
                          <a14:backgroundMark x1="50463" y1="82314" x2="49537" y2="60904"/>
                          <a14:backgroundMark x1="49537" y1="60904" x2="50165" y2="79588"/>
                          <a14:backgroundMark x1="50165" y1="79588" x2="50199" y2="75465"/>
                          <a14:backgroundMark x1="49603" y1="77593" x2="46195" y2="88963"/>
                          <a14:backgroundMark x1="50265" y1="71742" x2="45797" y2="94149"/>
                          <a14:backgroundMark x1="46559" y1="76130" x2="46062" y2="90027"/>
                          <a14:backgroundMark x1="45400" y1="77859" x2="45400" y2="88963"/>
                          <a14:backgroundMark x1="44672" y1="85838" x2="44672" y2="93617"/>
                          <a14:backgroundMark x1="45731" y1="89362" x2="44143" y2="94415"/>
                          <a14:backgroundMark x1="49272" y1="79588" x2="47485" y2="84109"/>
                          <a14:backgroundMark x1="48544" y1="76928" x2="47684" y2="83311"/>
                          <a14:backgroundMark x1="46757" y1="85971" x2="46757" y2="75465"/>
                          <a14:backgroundMark x1="43944" y1="58311" x2="44275" y2="57114"/>
                          <a14:backgroundMark x1="44805" y1="70545" x2="44275" y2="60838"/>
                          <a14:backgroundMark x1="45533" y1="73205" x2="44739" y2="60306"/>
                          <a14:backgroundMark x1="44672" y1="76396" x2="43746" y2="63630"/>
                          <a14:backgroundMark x1="43547" y1="58843" x2="44805" y2="74801"/>
                          <a14:backgroundMark x1="42555" y1="59508" x2="45963" y2="76064"/>
                          <a14:backgroundMark x1="45963" y1="76064" x2="46757" y2="57314"/>
                          <a14:backgroundMark x1="46757" y1="57314" x2="46559" y2="94016"/>
                          <a14:backgroundMark x1="46625" y1="74535" x2="48676" y2="84508"/>
                          <a14:backgroundMark x1="46823" y1="79588" x2="44077" y2="34508"/>
                          <a14:backgroundMark x1="44077" y1="34508" x2="46823" y2="26862"/>
                          <a14:backgroundMark x1="43812" y1="47141" x2="43812" y2="60971"/>
                          <a14:backgroundMark x1="43614" y1="58710" x2="43812" y2="43750"/>
                          <a14:backgroundMark x1="42687" y1="58311" x2="42687" y2="48072"/>
                          <a14:backgroundMark x1="43415" y1="59242" x2="43415" y2="47806"/>
                          <a14:backgroundMark x1="43283" y1="61503" x2="43216" y2="49269"/>
                          <a14:backgroundMark x1="43283" y1="60306" x2="43283" y2="46011"/>
                          <a14:backgroundMark x1="43680" y1="65093" x2="42687" y2="47806"/>
                          <a14:backgroundMark x1="43944" y1="65625" x2="43150" y2="49801"/>
                          <a14:backgroundMark x1="44011" y1="63763" x2="43878" y2="45878"/>
                          <a14:backgroundMark x1="43878" y1="45878" x2="43878" y2="46011"/>
                          <a14:backgroundMark x1="43812" y1="72673" x2="43812" y2="72673"/>
                          <a14:backgroundMark x1="43812" y1="72673" x2="43812" y2="64428"/>
                          <a14:backgroundMark x1="45996" y1="72939" x2="44805" y2="54721"/>
                          <a14:backgroundMark x1="44805" y1="54721" x2="44805" y2="54721"/>
                          <a14:backgroundMark x1="44871" y1="73205" x2="44739" y2="60306"/>
                          <a14:backgroundMark x1="45797" y1="74801" x2="45599" y2="51928"/>
                          <a14:backgroundMark x1="43547" y1="71875" x2="42290" y2="56981"/>
                          <a14:backgroundMark x1="45665" y1="66822" x2="42753" y2="57646"/>
                          <a14:backgroundMark x1="44672" y1="66955" x2="44408" y2="56316"/>
                          <a14:backgroundMark x1="45268" y1="64827" x2="46492" y2="50864"/>
                          <a14:backgroundMark x1="43150" y1="49535" x2="43283" y2="36303"/>
                          <a14:backgroundMark x1="42753" y1="39761" x2="42687" y2="38963"/>
                          <a14:backgroundMark x1="42621" y1="36170" x2="42621" y2="36170"/>
                          <a14:backgroundMark x1="42621" y1="39628" x2="42621" y2="39628"/>
                          <a14:backgroundMark x1="42422" y1="36835" x2="42422" y2="36835"/>
                          <a14:backgroundMark x1="42422" y1="38165" x2="42422" y2="38165"/>
                          <a14:backgroundMark x1="42158" y1="37101" x2="42158" y2="37101"/>
                          <a14:backgroundMark x1="42886" y1="38032" x2="42886" y2="38032"/>
                          <a14:backgroundMark x1="42224" y1="41223" x2="42224" y2="41223"/>
                          <a14:backgroundMark x1="42224" y1="39628" x2="42224" y2="39628"/>
                          <a14:backgroundMark x1="42356" y1="40691" x2="42356" y2="40691"/>
                          <a14:backgroundMark x1="42819" y1="40691" x2="42819" y2="40691"/>
                          <a14:backgroundMark x1="43283" y1="40957" x2="43283" y2="40957"/>
                          <a14:backgroundMark x1="43283" y1="41090" x2="43283" y2="41090"/>
                          <a14:backgroundMark x1="43283" y1="41090" x2="43283" y2="41090"/>
                          <a14:backgroundMark x1="44011" y1="35771" x2="44011" y2="35771"/>
                          <a14:backgroundMark x1="43944" y1="35771" x2="43944" y2="35771"/>
                          <a14:backgroundMark x1="43944" y1="35771" x2="43944" y2="35771"/>
                          <a14:backgroundMark x1="43084" y1="37234" x2="43084" y2="37234"/>
                          <a14:backgroundMark x1="43216" y1="35904" x2="43216" y2="35904"/>
                          <a14:backgroundMark x1="43216" y1="36569" x2="43216" y2="36569"/>
                          <a14:backgroundMark x1="43216" y1="36702" x2="43216" y2="36702"/>
                          <a14:backgroundMark x1="43216" y1="36702" x2="43216" y2="36702"/>
                          <a14:backgroundMark x1="43216" y1="36702" x2="43216" y2="36702"/>
                          <a14:backgroundMark x1="43349" y1="36702" x2="43349" y2="36702"/>
                          <a14:backgroundMark x1="42753" y1="34973" x2="42753" y2="34973"/>
                          <a14:backgroundMark x1="42687" y1="35505" x2="42687" y2="35505"/>
                          <a14:backgroundMark x1="42687" y1="35638" x2="42687" y2="35638"/>
                          <a14:backgroundMark x1="42952" y1="36968" x2="42952" y2="36968"/>
                          <a14:backgroundMark x1="42952" y1="37101" x2="42952" y2="37101"/>
                          <a14:backgroundMark x1="42952" y1="37101" x2="42952" y2="37101"/>
                          <a14:backgroundMark x1="42952" y1="37101" x2="42952" y2="37101"/>
                          <a14:backgroundMark x1="42952" y1="37101" x2="42952" y2="37234"/>
                          <a14:backgroundMark x1="42952" y1="37101" x2="42952" y2="37101"/>
                          <a14:backgroundMark x1="42952" y1="37101" x2="42952" y2="37101"/>
                          <a14:backgroundMark x1="42224" y1="36170" x2="42224" y2="36170"/>
                          <a14:backgroundMark x1="42753" y1="36303" x2="42753" y2="36303"/>
                          <a14:backgroundMark x1="42753" y1="36303" x2="42753" y2="36303"/>
                          <a14:backgroundMark x1="42753" y1="36303" x2="42753" y2="36303"/>
                          <a14:backgroundMark x1="44275" y1="35771" x2="44275" y2="35771"/>
                          <a14:backgroundMark x1="44341" y1="35771" x2="44341" y2="35771"/>
                          <a14:backgroundMark x1="44341" y1="35771" x2="44341" y2="35771"/>
                          <a14:backgroundMark x1="44341" y1="35771" x2="44341" y2="35771"/>
                          <a14:backgroundMark x1="44341" y1="35771" x2="44143" y2="28989"/>
                          <a14:backgroundMark x1="43614" y1="32979" x2="44143" y2="72008"/>
                          <a14:backgroundMark x1="44143" y1="72008" x2="44143" y2="72008"/>
                          <a14:backgroundMark x1="40867" y1="53391" x2="40702" y2="51862"/>
                          <a14:backgroundMark x1="41231" y1="53923" x2="41231" y2="52128"/>
                          <a14:backgroundMark x1="41231" y1="51862" x2="41231" y2="51862"/>
                          <a14:backgroundMark x1="41893" y1="55585" x2="41893" y2="55585"/>
                          <a14:backgroundMark x1="40933" y1="53923" x2="40933" y2="53923"/>
                          <a14:backgroundMark x1="41661" y1="54721" x2="41661" y2="54721"/>
                          <a14:backgroundMark x1="41430" y1="52926" x2="41430" y2="52926"/>
                          <a14:backgroundMark x1="41363" y1="52327" x2="41363" y2="52327"/>
                          <a14:backgroundMark x1="41430" y1="52128" x2="41430" y2="52128"/>
                          <a14:backgroundMark x1="41231" y1="52128" x2="41231" y2="52128"/>
                          <a14:backgroundMark x1="41132" y1="52128" x2="42058" y2="53989"/>
                          <a14:backgroundMark x1="41959" y1="53324" x2="41297" y2="49402"/>
                          <a14:backgroundMark x1="41297" y1="49402" x2="41694" y2="51729"/>
                          <a14:backgroundMark x1="41694" y1="51529" x2="42356" y2="48537"/>
                          <a14:backgroundMark x1="40536" y1="51995" x2="39113" y2="52128"/>
                          <a14:backgroundMark x1="39113" y1="51995" x2="39113" y2="51995"/>
                          <a14:backgroundMark x1="39047" y1="51995" x2="38451" y2="52327"/>
                          <a14:backgroundMark x1="40933" y1="54122" x2="41992" y2="56715"/>
                          <a14:backgroundMark x1="39742" y1="52926" x2="42058" y2="54721"/>
                          <a14:backgroundMark x1="39047" y1="51862" x2="40602" y2="51862"/>
                          <a14:backgroundMark x1="38915" y1="51729" x2="40470" y2="50332"/>
                        </a14:backgroundRemoval>
                      </a14:imgEffect>
                    </a14:imgLayer>
                  </a14:imgProps>
                </a:ext>
              </a:extLst>
            </a:blip>
            <a:srcRect l="4517" r="57787"/>
            <a:stretch/>
          </p:blipFill>
          <p:spPr>
            <a:xfrm>
              <a:off x="2867885" y="1452790"/>
              <a:ext cx="2023203" cy="2671200"/>
            </a:xfrm>
            <a:prstGeom prst="rect">
              <a:avLst/>
            </a:prstGeom>
          </p:spPr>
        </p:pic>
        <p:pic>
          <p:nvPicPr>
            <p:cNvPr id="209" name="그림 208" descr="사람, 서있는, 가장이(가) 표시된 사진&#10;&#10;자동 생성된 설명">
              <a:extLst>
                <a:ext uri="{FF2B5EF4-FFF2-40B4-BE49-F238E27FC236}">
                  <a16:creationId xmlns:a16="http://schemas.microsoft.com/office/drawing/2014/main" id="{D2448D93-9F34-AE5F-5012-E88131662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27" b="99269" l="1688" r="99669">
                          <a14:foregroundMark x1="4368" y1="20013" x2="90304" y2="12301"/>
                          <a14:foregroundMark x1="90304" y1="12301" x2="97353" y2="92354"/>
                          <a14:foregroundMark x1="44110" y1="90973" x2="17902" y2="90293"/>
                          <a14:foregroundMark x1="97353" y1="92354" x2="48795" y2="91094"/>
                          <a14:foregroundMark x1="17902" y1="90293" x2="31205" y2="66290"/>
                          <a14:foregroundMark x1="52884" y1="51225" x2="91099" y2="24668"/>
                          <a14:foregroundMark x1="52110" y1="51763" x2="52543" y2="51462"/>
                          <a14:foregroundMark x1="45620" y1="56273" x2="45749" y2="56183"/>
                          <a14:foregroundMark x1="43098" y1="58025" x2="43249" y2="57920"/>
                          <a14:foregroundMark x1="42502" y1="58440" x2="42687" y2="58311"/>
                          <a14:foregroundMark x1="31205" y1="66290" x2="42334" y2="58557"/>
                          <a14:foregroundMark x1="91099" y1="24668" x2="84547" y2="41024"/>
                          <a14:foregroundMark x1="84547" y1="41024" x2="51754" y2="80229"/>
                          <a14:foregroundMark x1="51754" y1="79210" x2="76936" y2="33910"/>
                          <a14:foregroundMark x1="76936" y1="33910" x2="59696" y2="32580"/>
                          <a14:foregroundMark x1="43202" y1="44150" x2="3772" y2="71809"/>
                          <a14:foregroundMark x1="45051" y1="42853" x2="44685" y2="43110"/>
                          <a14:foregroundMark x1="45341" y1="42650" x2="45197" y2="42751"/>
                          <a14:foregroundMark x1="59696" y1="32580" x2="47122" y2="41401"/>
                          <a14:foregroundMark x1="3772" y1="71809" x2="33819" y2="2992"/>
                          <a14:foregroundMark x1="33819" y1="2992" x2="5261" y2="39561"/>
                          <a14:foregroundMark x1="5261" y1="39561" x2="33190" y2="8910"/>
                          <a14:foregroundMark x1="33190" y1="8910" x2="14957" y2="43285"/>
                          <a14:foregroundMark x1="14957" y1="43285" x2="23958" y2="36237"/>
                          <a14:foregroundMark x1="23958" y1="36237" x2="33488" y2="44082"/>
                          <a14:foregroundMark x1="48450" y1="31283" x2="58670" y2="22540"/>
                          <a14:foregroundMark x1="46962" y1="32555" x2="46875" y2="32630"/>
                          <a14:foregroundMark x1="44203" y1="34915" x2="44935" y2="34289"/>
                          <a14:foregroundMark x1="33488" y1="44082" x2="41959" y2="36835"/>
                          <a14:foregroundMark x1="58670" y1="22540" x2="57379" y2="44681"/>
                          <a14:foregroundMark x1="49756" y1="57865" x2="49596" y2="58141"/>
                          <a14:foregroundMark x1="57379" y1="44681" x2="52921" y2="52392"/>
                          <a14:foregroundMark x1="52884" y1="51427" x2="68531" y2="19880"/>
                          <a14:foregroundMark x1="52576" y1="52048" x2="52543" y2="52115"/>
                          <a14:foregroundMark x1="49593" y1="58064" x2="49737" y2="57773"/>
                          <a14:foregroundMark x1="42850" y1="64674" x2="33918" y2="80253"/>
                          <a14:foregroundMark x1="42967" y1="64470" x2="43005" y2="64403"/>
                          <a14:foregroundMark x1="44699" y1="61450" x2="44566" y2="61682"/>
                          <a14:foregroundMark x1="44734" y1="61388" x2="44877" y2="61139"/>
                          <a14:foregroundMark x1="45921" y1="59317" x2="45727" y2="59656"/>
                          <a14:foregroundMark x1="52543" y1="47768" x2="50926" y2="50588"/>
                          <a14:foregroundMark x1="68531" y1="19880" x2="52622" y2="47629"/>
                          <a14:foregroundMark x1="53741" y1="53961" x2="74222" y2="26795"/>
                          <a14:foregroundMark x1="46109" y1="64082" x2="46158" y2="64018"/>
                          <a14:foregroundMark x1="44954" y1="65615" x2="45084" y2="65442"/>
                          <a14:foregroundMark x1="44674" y1="65986" x2="44637" y2="66036"/>
                          <a14:foregroundMark x1="43294" y1="67818" x2="43519" y2="67520"/>
                          <a14:foregroundMark x1="33918" y1="80253" x2="43134" y2="68030"/>
                          <a14:foregroundMark x1="47351" y1="81459" x2="47187" y2="81792"/>
                          <a14:foregroundMark x1="74222" y1="26795" x2="53291" y2="69374"/>
                          <a14:foregroundMark x1="51852" y1="77298" x2="87889" y2="29787"/>
                          <a14:foregroundMark x1="87889" y1="29787" x2="66512" y2="89827"/>
                          <a14:foregroundMark x1="66512" y1="89827" x2="78425" y2="77926"/>
                          <a14:foregroundMark x1="78425" y1="77926" x2="89775" y2="78524"/>
                          <a14:foregroundMark x1="89775" y1="78524" x2="88915" y2="87434"/>
                          <a14:foregroundMark x1="43500" y1="71589" x2="3475" y2="98005"/>
                          <a14:foregroundMark x1="45501" y1="70269" x2="45465" y2="70293"/>
                          <a14:foregroundMark x1="80344" y1="47274" x2="52535" y2="65625"/>
                          <a14:foregroundMark x1="3475" y1="98005" x2="16678" y2="22074"/>
                          <a14:foregroundMark x1="16678" y1="22074" x2="662" y2="75066"/>
                          <a14:foregroundMark x1="662" y1="75066" x2="11482" y2="48338"/>
                          <a14:foregroundMark x1="11482" y1="48338" x2="10920" y2="22806"/>
                          <a14:foregroundMark x1="10920" y1="22806" x2="18465" y2="6715"/>
                          <a14:foregroundMark x1="18465" y1="6715" x2="13203" y2="22207"/>
                          <a14:foregroundMark x1="13203" y1="22207" x2="24818" y2="5718"/>
                          <a14:foregroundMark x1="24818" y1="5718" x2="9894" y2="36636"/>
                          <a14:foregroundMark x1="9894" y1="36636" x2="28326" y2="4056"/>
                          <a14:foregroundMark x1="28326" y1="4056" x2="6949" y2="44947"/>
                          <a14:foregroundMark x1="6949" y1="44947" x2="32131" y2="9641"/>
                          <a14:foregroundMark x1="32131" y1="9641" x2="8438" y2="69747"/>
                          <a14:foregroundMark x1="8438" y1="69747" x2="32131" y2="32380"/>
                          <a14:foregroundMark x1="32131" y1="32380" x2="9431" y2="88497"/>
                          <a14:foregroundMark x1="49054" y1="28438" x2="51191" y2="25199"/>
                          <a14:foregroundMark x1="47266" y1="31148" x2="49039" y2="28461"/>
                          <a14:foregroundMark x1="44964" y1="34637" x2="45022" y2="34548"/>
                          <a14:foregroundMark x1="44472" y1="35382" x2="44867" y2="34784"/>
                          <a14:foregroundMark x1="44261" y1="35702" x2="44200" y2="35794"/>
                          <a14:foregroundMark x1="41671" y1="39628" x2="42542" y2="38307"/>
                          <a14:foregroundMark x1="9431" y1="88497" x2="41671" y2="39628"/>
                          <a14:foregroundMark x1="43066" y1="41935" x2="30013" y2="68816"/>
                          <a14:foregroundMark x1="51191" y1="25199" x2="46952" y2="33929"/>
                          <a14:foregroundMark x1="47037" y1="37657" x2="52680" y2="27327"/>
                          <a14:foregroundMark x1="45095" y1="41211" x2="45272" y2="40887"/>
                          <a14:foregroundMark x1="30013" y1="68816" x2="43069" y2="44919"/>
                          <a14:foregroundMark x1="42227" y1="50880" x2="37955" y2="60505"/>
                          <a14:foregroundMark x1="42995" y1="49149" x2="42342" y2="50620"/>
                          <a14:foregroundMark x1="43050" y1="49026" x2="43030" y2="49070"/>
                          <a14:foregroundMark x1="43244" y1="48588" x2="43144" y2="48813"/>
                          <a14:foregroundMark x1="45183" y1="44221" x2="44829" y2="45019"/>
                          <a14:foregroundMark x1="45385" y1="43765" x2="45310" y2="43933"/>
                          <a14:foregroundMark x1="52680" y1="27327" x2="47088" y2="39927"/>
                          <a14:foregroundMark x1="48976" y1="45412" x2="77962" y2="5718"/>
                          <a14:foregroundMark x1="47862" y1="46937" x2="48437" y2="46150"/>
                          <a14:foregroundMark x1="47540" y1="47379" x2="47527" y2="47397"/>
                          <a14:foregroundMark x1="44502" y1="51540" x2="45160" y2="50638"/>
                          <a14:foregroundMark x1="44430" y1="51638" x2="44459" y2="51598"/>
                          <a14:foregroundMark x1="42858" y1="53790" x2="43084" y2="53481"/>
                          <a14:foregroundMark x1="37955" y1="60505" x2="42516" y2="54259"/>
                          <a14:foregroundMark x1="77962" y1="5718" x2="57809" y2="55186"/>
                          <a14:foregroundMark x1="57809" y1="55186" x2="92158" y2="16223"/>
                          <a14:foregroundMark x1="92158" y1="16223" x2="91760" y2="43883"/>
                          <a14:foregroundMark x1="91760" y1="43883" x2="68795" y2="86636"/>
                          <a14:foregroundMark x1="68795" y1="86636" x2="96459" y2="52194"/>
                          <a14:foregroundMark x1="96459" y1="52194" x2="85705" y2="81782"/>
                          <a14:foregroundMark x1="42911" y1="65396" x2="21873" y2="63231"/>
                          <a14:foregroundMark x1="43163" y1="65422" x2="43091" y2="65415"/>
                          <a14:foregroundMark x1="44954" y1="65605" x2="44652" y2="65574"/>
                          <a14:foregroundMark x1="54203" y1="66556" x2="52692" y2="66401"/>
                          <a14:foregroundMark x1="21873" y1="63231" x2="13071" y2="51463"/>
                          <a14:foregroundMark x1="13071" y1="51463" x2="7578" y2="27194"/>
                          <a14:foregroundMark x1="7578" y1="27194" x2="8240" y2="54455"/>
                          <a14:foregroundMark x1="8240" y1="54455" x2="8703" y2="35040"/>
                          <a14:foregroundMark x1="8703" y1="35040" x2="4931" y2="54654"/>
                          <a14:foregroundMark x1="4931" y1="54654" x2="15056" y2="3856"/>
                          <a14:foregroundMark x1="15056" y1="3856" x2="3739" y2="93750"/>
                          <a14:foregroundMark x1="3739" y1="93750" x2="5394" y2="49202"/>
                          <a14:foregroundMark x1="5394" y1="49202" x2="8769" y2="75066"/>
                          <a14:foregroundMark x1="8769" y1="75066" x2="8570" y2="95944"/>
                          <a14:foregroundMark x1="8570" y1="95944" x2="9629" y2="85904"/>
                          <a14:foregroundMark x1="7048" y1="75598" x2="7048" y2="25731"/>
                          <a14:foregroundMark x1="7048" y1="25731" x2="6817" y2="48072"/>
                          <a14:foregroundMark x1="6817" y1="48072" x2="1919" y2="81782"/>
                          <a14:foregroundMark x1="1919" y1="81782" x2="2283" y2="47074"/>
                          <a14:foregroundMark x1="2283" y1="47074" x2="3475" y2="65957"/>
                          <a14:foregroundMark x1="3475" y1="65957" x2="3574" y2="41489"/>
                          <a14:foregroundMark x1="3574" y1="41489" x2="4864" y2="61968"/>
                          <a14:foregroundMark x1="4864" y1="61968" x2="7379" y2="41090"/>
                          <a14:foregroundMark x1="7379" y1="41090" x2="7445" y2="63497"/>
                          <a14:foregroundMark x1="7445" y1="63497" x2="7445" y2="16556"/>
                          <a14:foregroundMark x1="7445" y1="16556" x2="6023" y2="49934"/>
                          <a14:foregroundMark x1="6023" y1="49934" x2="3541" y2="11370"/>
                          <a14:foregroundMark x1="3541" y1="11370" x2="4765" y2="80785"/>
                          <a14:foregroundMark x1="4765" y1="80785" x2="7015" y2="21609"/>
                          <a14:foregroundMark x1="7015" y1="21609" x2="10523" y2="88896"/>
                          <a14:foregroundMark x1="10523" y1="88896" x2="8140" y2="43351"/>
                          <a14:foregroundMark x1="8140" y1="43351" x2="6684" y2="73072"/>
                          <a14:foregroundMark x1="6684" y1="73072" x2="3971" y2="25997"/>
                          <a14:foregroundMark x1="3971" y1="25997" x2="927" y2="51330"/>
                          <a14:foregroundMark x1="927" y1="51330" x2="1489" y2="17886"/>
                          <a14:foregroundMark x1="1489" y1="17886" x2="4335" y2="73338"/>
                          <a14:foregroundMark x1="4335" y1="73338" x2="5989" y2="38098"/>
                          <a14:foregroundMark x1="5989" y1="38098" x2="8074" y2="69481"/>
                          <a14:foregroundMark x1="8074" y1="69481" x2="8570" y2="33843"/>
                          <a14:foregroundMark x1="8570" y1="33843" x2="3541" y2="87367"/>
                          <a14:foregroundMark x1="3541" y1="87367" x2="5129" y2="40226"/>
                          <a14:foregroundMark x1="5129" y1="40226" x2="4798" y2="76795"/>
                          <a14:foregroundMark x1="4798" y1="76795" x2="5592" y2="49535"/>
                          <a14:foregroundMark x1="5592" y1="49535" x2="7015" y2="69016"/>
                          <a14:foregroundMark x1="7015" y1="69016" x2="4897" y2="96410"/>
                          <a14:foregroundMark x1="16413" y1="5053" x2="35539" y2="1529"/>
                          <a14:foregroundMark x1="35539" y1="1529" x2="18498" y2="5120"/>
                          <a14:foregroundMark x1="18498" y1="5120" x2="44672" y2="2194"/>
                          <a14:foregroundMark x1="44672" y1="2194" x2="39146" y2="22939"/>
                          <a14:foregroundMark x1="39146" y1="22939" x2="68432" y2="18684"/>
                          <a14:foregroundMark x1="68432" y1="18684" x2="29980" y2="22739"/>
                          <a14:foregroundMark x1="29980" y1="22739" x2="58008" y2="13564"/>
                          <a14:foregroundMark x1="58008" y1="13564" x2="26241" y2="8644"/>
                          <a14:foregroundMark x1="26241" y1="8644" x2="70913" y2="1396"/>
                          <a14:foregroundMark x1="70913" y1="1396" x2="38716" y2="4122"/>
                          <a14:foregroundMark x1="38716" y1="4122" x2="80113" y2="266"/>
                          <a14:foregroundMark x1="80113" y1="266" x2="45897" y2="4787"/>
                          <a14:foregroundMark x1="45897" y1="4787" x2="74322" y2="2261"/>
                          <a14:foregroundMark x1="74322" y1="2261" x2="64891" y2="1729"/>
                          <a14:foregroundMark x1="64891" y1="1729" x2="93382" y2="2527"/>
                          <a14:foregroundMark x1="93382" y1="2527" x2="55195" y2="15691"/>
                          <a14:foregroundMark x1="55195" y1="15691" x2="84547" y2="15691"/>
                          <a14:foregroundMark x1="46358" y1="24458" x2="37624" y2="26463"/>
                          <a14:foregroundMark x1="84547" y1="15691" x2="46363" y2="24457"/>
                          <a14:foregroundMark x1="37624" y1="26463" x2="78822" y2="5785"/>
                          <a14:foregroundMark x1="78822" y1="5785" x2="36929" y2="15492"/>
                          <a14:foregroundMark x1="36929" y1="15492" x2="74917" y2="5585"/>
                          <a14:foregroundMark x1="74917" y1="5585" x2="45433" y2="13630"/>
                          <a14:foregroundMark x1="45433" y1="13630" x2="76042" y2="1263"/>
                          <a14:foregroundMark x1="76042" y1="1263" x2="2945" y2="1862"/>
                          <a14:foregroundMark x1="2945" y1="1862" x2="11880" y2="465"/>
                          <a14:foregroundMark x1="11880" y1="465" x2="2846" y2="199"/>
                          <a14:foregroundMark x1="2846" y1="199" x2="23263" y2="2992"/>
                          <a14:foregroundMark x1="23263" y1="2992" x2="9795" y2="12965"/>
                          <a14:foregroundMark x1="9795" y1="12965" x2="21707" y2="3989"/>
                          <a14:foregroundMark x1="21707" y1="3989" x2="8471" y2="9574"/>
                          <a14:foregroundMark x1="8471" y1="9574" x2="20483" y2="4189"/>
                          <a14:foregroundMark x1="20483" y1="4189" x2="1886" y2="17620"/>
                          <a14:foregroundMark x1="1886" y1="17620" x2="14659" y2="6449"/>
                          <a14:foregroundMark x1="14659" y1="6449" x2="3408" y2="10638"/>
                          <a14:foregroundMark x1="3408" y1="10638" x2="1688" y2="9707"/>
                          <a14:foregroundMark x1="11813" y1="6582" x2="55890" y2="1995"/>
                          <a14:foregroundMark x1="55890" y1="1995" x2="16645" y2="7314"/>
                          <a14:foregroundMark x1="16645" y1="7314" x2="48213" y2="4322"/>
                          <a14:foregroundMark x1="48213" y1="4322" x2="13600" y2="1330"/>
                          <a14:foregroundMark x1="13600" y1="1330" x2="33455" y2="465"/>
                          <a14:foregroundMark x1="33455" y1="465" x2="11085" y2="2660"/>
                          <a14:foregroundMark x1="11085" y1="2660" x2="52879" y2="4322"/>
                          <a14:foregroundMark x1="52879" y1="4322" x2="64295" y2="1596"/>
                          <a14:foregroundMark x1="64295" y1="1596" x2="73726" y2="10040"/>
                          <a14:foregroundMark x1="73726" y1="10040" x2="61913" y2="17553"/>
                          <a14:foregroundMark x1="61913" y1="17553" x2="78756" y2="7181"/>
                          <a14:foregroundMark x1="78756" y1="7181" x2="62938" y2="1862"/>
                          <a14:foregroundMark x1="62938" y1="1862" x2="73263" y2="2793"/>
                          <a14:foregroundMark x1="73263" y1="2793" x2="91066" y2="1596"/>
                          <a14:foregroundMark x1="91066" y1="1596" x2="81899" y2="4122"/>
                          <a14:foregroundMark x1="81899" y1="4122" x2="92985" y2="2793"/>
                          <a14:foregroundMark x1="92985" y1="2793" x2="83190" y2="3790"/>
                          <a14:foregroundMark x1="83190" y1="3790" x2="93382" y2="798"/>
                          <a14:foregroundMark x1="93382" y1="798" x2="94739" y2="42487"/>
                          <a14:foregroundMark x1="94739" y1="42487" x2="92753" y2="12699"/>
                          <a14:foregroundMark x1="92753" y1="12699" x2="95897" y2="31582"/>
                          <a14:foregroundMark x1="95897" y1="31582" x2="92852" y2="13830"/>
                          <a14:foregroundMark x1="92852" y1="13830" x2="95864" y2="35771"/>
                          <a14:foregroundMark x1="95864" y1="35771" x2="93018" y2="11037"/>
                          <a14:foregroundMark x1="93018" y1="11037" x2="95136" y2="39162"/>
                          <a14:foregroundMark x1="95136" y1="39162" x2="94242" y2="18883"/>
                          <a14:foregroundMark x1="94242" y1="18883" x2="95698" y2="44215"/>
                          <a14:foregroundMark x1="95698" y1="44215" x2="92555" y2="13431"/>
                          <a14:foregroundMark x1="92555" y1="13431" x2="95433" y2="51263"/>
                          <a14:foregroundMark x1="95433" y1="51263" x2="97154" y2="9309"/>
                          <a14:foregroundMark x1="97154" y1="9309" x2="96095" y2="76463"/>
                          <a14:foregroundMark x1="96095" y1="76463" x2="96923" y2="13630"/>
                          <a14:foregroundMark x1="96923" y1="13630" x2="99835" y2="59242"/>
                          <a14:foregroundMark x1="99835" y1="59242" x2="99934" y2="8178"/>
                          <a14:foregroundMark x1="99934" y1="8178" x2="99206" y2="65625"/>
                          <a14:foregroundMark x1="99206" y1="65625" x2="98643" y2="27660"/>
                          <a14:foregroundMark x1="98643" y1="27660" x2="98941" y2="71941"/>
                          <a14:foregroundMark x1="98941" y1="71941" x2="98974" y2="42420"/>
                          <a14:foregroundMark x1="98974" y1="42420" x2="99901" y2="94747"/>
                          <a14:foregroundMark x1="99901" y1="94747" x2="98544" y2="69481"/>
                          <a14:foregroundMark x1="98544" y1="69481" x2="97055" y2="87301"/>
                          <a14:foregroundMark x1="97055" y1="87301" x2="98279" y2="65691"/>
                          <a14:foregroundMark x1="98279" y1="65691" x2="98279" y2="86170"/>
                          <a14:foregroundMark x1="98279" y1="86170" x2="93150" y2="57513"/>
                          <a14:foregroundMark x1="93150" y1="57513" x2="86929" y2="87101"/>
                          <a14:foregroundMark x1="86929" y1="87101" x2="89080" y2="36303"/>
                          <a14:foregroundMark x1="89080" y1="36303" x2="85970" y2="77061"/>
                          <a14:foregroundMark x1="85970" y1="77061" x2="94937" y2="46277"/>
                          <a14:foregroundMark x1="94937" y1="46277" x2="98081" y2="19348"/>
                          <a14:foregroundMark x1="98081" y1="19348" x2="89444" y2="58710"/>
                          <a14:foregroundMark x1="89444" y1="58710" x2="95897" y2="15426"/>
                          <a14:foregroundMark x1="95897" y1="15426" x2="91926" y2="46875"/>
                          <a14:foregroundMark x1="91926" y1="46875" x2="97485" y2="14761"/>
                          <a14:foregroundMark x1="97485" y1="14761" x2="91032" y2="57713"/>
                          <a14:foregroundMark x1="91032" y1="57713" x2="91860" y2="2992"/>
                          <a14:foregroundMark x1="91860" y1="2992" x2="95334" y2="6383"/>
                          <a14:foregroundMark x1="98379" y1="57048" x2="98379" y2="38364"/>
                          <a14:foregroundMark x1="98379" y1="38364" x2="98511" y2="63564"/>
                          <a14:foregroundMark x1="98511" y1="63564" x2="96228" y2="5053"/>
                          <a14:foregroundMark x1="96228" y1="5053" x2="99272" y2="23737"/>
                          <a14:foregroundMark x1="99272" y1="23737" x2="98908" y2="3856"/>
                          <a14:foregroundMark x1="98908" y1="3856" x2="99835" y2="23870"/>
                          <a14:foregroundMark x1="99835" y1="23870" x2="99040" y2="3790"/>
                          <a14:foregroundMark x1="99040" y1="3790" x2="97121" y2="23205"/>
                          <a14:foregroundMark x1="97121" y1="23205" x2="99305" y2="40891"/>
                          <a14:foregroundMark x1="99305" y1="40891" x2="98412" y2="13630"/>
                          <a14:foregroundMark x1="98412" y1="13630" x2="98709" y2="88231"/>
                          <a14:foregroundMark x1="98709" y1="88231" x2="98379" y2="53790"/>
                          <a14:foregroundMark x1="98379" y1="53790" x2="99338" y2="85439"/>
                          <a14:foregroundMark x1="99338" y1="85439" x2="97617" y2="67021"/>
                          <a14:foregroundMark x1="97617" y1="67021" x2="97584" y2="96676"/>
                          <a14:foregroundMark x1="97584" y1="96676" x2="96525" y2="38431"/>
                          <a14:foregroundMark x1="96525" y1="38431" x2="96757" y2="94149"/>
                          <a14:foregroundMark x1="96757" y1="94149" x2="99934" y2="40293"/>
                          <a14:foregroundMark x1="99934" y1="40293" x2="96989" y2="92819"/>
                          <a14:foregroundMark x1="96989" y1="92819" x2="97717" y2="73870"/>
                          <a14:foregroundMark x1="97717" y1="73870" x2="98511" y2="97806"/>
                          <a14:foregroundMark x1="98511" y1="97806" x2="96095" y2="46210"/>
                          <a14:foregroundMark x1="96095" y1="46210" x2="94540" y2="71809"/>
                          <a14:foregroundMark x1="94540" y1="71809" x2="93150" y2="43418"/>
                          <a14:foregroundMark x1="93150" y1="43418" x2="93216" y2="67753"/>
                          <a14:foregroundMark x1="93216" y1="67753" x2="94871" y2="21144"/>
                          <a14:foregroundMark x1="94871" y1="21144" x2="95566" y2="70678"/>
                          <a14:foregroundMark x1="95566" y1="70678" x2="94772" y2="52261"/>
                          <a14:foregroundMark x1="94772" y1="52261" x2="98511" y2="10505"/>
                          <a14:foregroundMark x1="98511" y1="10505" x2="89477" y2="2527"/>
                          <a14:foregroundMark x1="89477" y1="2527" x2="82694" y2="17952"/>
                          <a14:foregroundMark x1="82694" y1="17952" x2="88518" y2="24402"/>
                          <a14:foregroundMark x1="93779" y1="92088" x2="97253" y2="75000"/>
                          <a14:foregroundMark x1="97253" y1="75000" x2="99669" y2="15957"/>
                          <a14:foregroundMark x1="99669" y1="15957" x2="99305" y2="33777"/>
                          <a14:foregroundMark x1="99305" y1="33777" x2="99669" y2="7713"/>
                          <a14:foregroundMark x1="99669" y1="7713" x2="97419" y2="61835"/>
                          <a14:foregroundMark x1="97419" y1="61835" x2="96790" y2="42021"/>
                          <a14:foregroundMark x1="96790" y1="42021" x2="96592" y2="90758"/>
                          <a14:foregroundMark x1="96592" y1="90758" x2="98015" y2="54920"/>
                          <a14:foregroundMark x1="98015" y1="54920" x2="98147" y2="83910"/>
                          <a14:foregroundMark x1="98147" y1="83910" x2="99305" y2="57314"/>
                          <a14:foregroundMark x1="99305" y1="57314" x2="99669" y2="95279"/>
                          <a14:foregroundMark x1="99669" y1="95279" x2="98776" y2="99269"/>
                          <a14:backgroundMark x1="45003" y1="33245" x2="45003" y2="33245"/>
                          <a14:backgroundMark x1="45797" y1="30452" x2="45797" y2="30452"/>
                          <a14:backgroundMark x1="46889" y1="30053" x2="43216" y2="47074"/>
                          <a14:backgroundMark x1="43216" y1="47074" x2="46195" y2="25399"/>
                          <a14:backgroundMark x1="46195" y1="25399" x2="47287" y2="73471"/>
                          <a14:backgroundMark x1="47287" y1="73471" x2="47684" y2="48936"/>
                          <a14:backgroundMark x1="47684" y1="48936" x2="48478" y2="75665"/>
                          <a14:backgroundMark x1="48478" y1="75665" x2="48544" y2="45479"/>
                          <a14:backgroundMark x1="48544" y1="45479" x2="49570" y2="72141"/>
                          <a14:backgroundMark x1="49570" y1="72141" x2="46625" y2="37699"/>
                          <a14:backgroundMark x1="46625" y1="37699" x2="48875" y2="29388"/>
                          <a14:backgroundMark x1="46426" y1="34574" x2="48412" y2="31915"/>
                          <a14:backgroundMark x1="46956" y1="55386" x2="47816" y2="75000"/>
                          <a14:backgroundMark x1="47816" y1="75000" x2="44408" y2="50997"/>
                          <a14:backgroundMark x1="44408" y1="50997" x2="46757" y2="78191"/>
                          <a14:backgroundMark x1="46757" y1="78191" x2="45731" y2="50598"/>
                          <a14:backgroundMark x1="45731" y1="50598" x2="47750" y2="69614"/>
                          <a14:backgroundMark x1="47750" y1="69614" x2="47684" y2="42886"/>
                          <a14:backgroundMark x1="47684" y1="42886" x2="44209" y2="60306"/>
                          <a14:backgroundMark x1="44209" y1="60306" x2="44408" y2="59907"/>
                          <a14:backgroundMark x1="45731" y1="75997" x2="45731" y2="45944"/>
                          <a14:backgroundMark x1="45731" y1="45944" x2="48908" y2="66489"/>
                          <a14:backgroundMark x1="48908" y1="66489" x2="45533" y2="33178"/>
                          <a14:backgroundMark x1="45533" y1="33178" x2="46459" y2="56715"/>
                          <a14:backgroundMark x1="46459" y1="56715" x2="44672" y2="38098"/>
                          <a14:backgroundMark x1="44672" y1="38098" x2="43944" y2="44415"/>
                          <a14:backgroundMark x1="44474" y1="56316" x2="42224" y2="50864"/>
                          <a14:backgroundMark x1="47684" y1="66423" x2="51390" y2="69215"/>
                          <a14:backgroundMark x1="51125" y1="59774" x2="51125" y2="85306"/>
                          <a14:backgroundMark x1="51191" y1="58577" x2="51191" y2="81449"/>
                          <a14:backgroundMark x1="51456" y1="55386" x2="51456" y2="74934"/>
                          <a14:backgroundMark x1="48941" y1="51928" x2="51522" y2="56715"/>
                          <a14:backgroundMark x1="49140" y1="51795" x2="52813" y2="70013"/>
                          <a14:backgroundMark x1="52813" y1="70013" x2="48445" y2="90226"/>
                          <a14:backgroundMark x1="48445" y1="90226" x2="46128" y2="92420"/>
                          <a14:backgroundMark x1="48279" y1="50066" x2="52912" y2="56715"/>
                          <a14:backgroundMark x1="49073" y1="51662" x2="53044" y2="54987"/>
                          <a14:backgroundMark x1="49272" y1="51130" x2="52316" y2="52992"/>
                          <a14:backgroundMark x1="48743" y1="49801" x2="52713" y2="53391"/>
                          <a14:backgroundMark x1="52118" y1="58178" x2="52713" y2="53391"/>
                          <a14:backgroundMark x1="53243" y1="52460" x2="52780" y2="62832"/>
                          <a14:backgroundMark x1="52713" y1="56981" x2="52713" y2="48205"/>
                          <a14:backgroundMark x1="52184" y1="57380" x2="49007" y2="50598"/>
                          <a14:backgroundMark x1="49801" y1="59109" x2="50463" y2="82314"/>
                          <a14:backgroundMark x1="50463" y1="82314" x2="49537" y2="60904"/>
                          <a14:backgroundMark x1="49537" y1="60904" x2="50165" y2="79588"/>
                          <a14:backgroundMark x1="50165" y1="79588" x2="50199" y2="75465"/>
                          <a14:backgroundMark x1="49603" y1="77593" x2="46195" y2="88963"/>
                          <a14:backgroundMark x1="50265" y1="71742" x2="45797" y2="94149"/>
                          <a14:backgroundMark x1="46559" y1="76130" x2="46062" y2="90027"/>
                          <a14:backgroundMark x1="45400" y1="77859" x2="45400" y2="88963"/>
                          <a14:backgroundMark x1="44672" y1="85838" x2="44672" y2="93617"/>
                          <a14:backgroundMark x1="45731" y1="89362" x2="44143" y2="94415"/>
                          <a14:backgroundMark x1="49272" y1="79588" x2="47485" y2="84109"/>
                          <a14:backgroundMark x1="48544" y1="76928" x2="47684" y2="83311"/>
                          <a14:backgroundMark x1="46757" y1="85971" x2="46757" y2="75465"/>
                          <a14:backgroundMark x1="43944" y1="58311" x2="44275" y2="57114"/>
                          <a14:backgroundMark x1="44805" y1="70545" x2="44275" y2="60838"/>
                          <a14:backgroundMark x1="45533" y1="73205" x2="44739" y2="60306"/>
                          <a14:backgroundMark x1="44672" y1="76396" x2="43746" y2="63630"/>
                          <a14:backgroundMark x1="43547" y1="58843" x2="44805" y2="74801"/>
                          <a14:backgroundMark x1="42555" y1="59508" x2="45963" y2="76064"/>
                          <a14:backgroundMark x1="45963" y1="76064" x2="46757" y2="57314"/>
                          <a14:backgroundMark x1="46757" y1="57314" x2="46559" y2="94016"/>
                          <a14:backgroundMark x1="46625" y1="74535" x2="48676" y2="84508"/>
                          <a14:backgroundMark x1="46823" y1="79588" x2="44077" y2="34508"/>
                          <a14:backgroundMark x1="44077" y1="34508" x2="46823" y2="26862"/>
                          <a14:backgroundMark x1="43812" y1="47141" x2="43812" y2="60971"/>
                          <a14:backgroundMark x1="43614" y1="58710" x2="43812" y2="43750"/>
                          <a14:backgroundMark x1="42687" y1="58311" x2="42687" y2="48072"/>
                          <a14:backgroundMark x1="43415" y1="59242" x2="43415" y2="47806"/>
                          <a14:backgroundMark x1="43283" y1="61503" x2="43216" y2="49269"/>
                          <a14:backgroundMark x1="43283" y1="60306" x2="43283" y2="46011"/>
                          <a14:backgroundMark x1="43680" y1="65093" x2="42687" y2="47806"/>
                          <a14:backgroundMark x1="43944" y1="65625" x2="43150" y2="49801"/>
                          <a14:backgroundMark x1="44011" y1="63763" x2="43878" y2="45878"/>
                          <a14:backgroundMark x1="43878" y1="45878" x2="43878" y2="46011"/>
                          <a14:backgroundMark x1="43812" y1="72673" x2="43812" y2="72673"/>
                          <a14:backgroundMark x1="43812" y1="72673" x2="43812" y2="64428"/>
                          <a14:backgroundMark x1="45996" y1="72939" x2="44805" y2="54721"/>
                          <a14:backgroundMark x1="44805" y1="54721" x2="44805" y2="54721"/>
                          <a14:backgroundMark x1="44871" y1="73205" x2="44739" y2="60306"/>
                          <a14:backgroundMark x1="45797" y1="74801" x2="45599" y2="51928"/>
                          <a14:backgroundMark x1="43547" y1="71875" x2="42290" y2="56981"/>
                          <a14:backgroundMark x1="45665" y1="66822" x2="42753" y2="57646"/>
                          <a14:backgroundMark x1="44672" y1="66955" x2="44408" y2="56316"/>
                          <a14:backgroundMark x1="45268" y1="64827" x2="46492" y2="50864"/>
                          <a14:backgroundMark x1="43150" y1="49535" x2="43283" y2="36303"/>
                          <a14:backgroundMark x1="42753" y1="39761" x2="42687" y2="38963"/>
                          <a14:backgroundMark x1="42621" y1="36170" x2="42621" y2="36170"/>
                          <a14:backgroundMark x1="42621" y1="39628" x2="42621" y2="39628"/>
                          <a14:backgroundMark x1="42422" y1="36835" x2="42422" y2="36835"/>
                          <a14:backgroundMark x1="42422" y1="38165" x2="42422" y2="38165"/>
                          <a14:backgroundMark x1="42158" y1="37101" x2="42158" y2="37101"/>
                          <a14:backgroundMark x1="42886" y1="38032" x2="42886" y2="38032"/>
                          <a14:backgroundMark x1="42224" y1="41223" x2="42224" y2="41223"/>
                          <a14:backgroundMark x1="42224" y1="39628" x2="42224" y2="39628"/>
                          <a14:backgroundMark x1="42356" y1="40691" x2="42356" y2="40691"/>
                          <a14:backgroundMark x1="42819" y1="40691" x2="42819" y2="40691"/>
                          <a14:backgroundMark x1="43283" y1="40957" x2="43283" y2="40957"/>
                          <a14:backgroundMark x1="43283" y1="41090" x2="43283" y2="41090"/>
                          <a14:backgroundMark x1="43283" y1="41090" x2="43283" y2="41090"/>
                          <a14:backgroundMark x1="44011" y1="35771" x2="44011" y2="35771"/>
                          <a14:backgroundMark x1="43944" y1="35771" x2="43944" y2="35771"/>
                          <a14:backgroundMark x1="43944" y1="35771" x2="43944" y2="35771"/>
                          <a14:backgroundMark x1="43084" y1="37234" x2="43084" y2="37234"/>
                          <a14:backgroundMark x1="43216" y1="35904" x2="43216" y2="35904"/>
                          <a14:backgroundMark x1="43216" y1="36569" x2="43216" y2="36569"/>
                          <a14:backgroundMark x1="43216" y1="36702" x2="43216" y2="36702"/>
                          <a14:backgroundMark x1="43216" y1="36702" x2="43216" y2="36702"/>
                          <a14:backgroundMark x1="43216" y1="36702" x2="43216" y2="36702"/>
                          <a14:backgroundMark x1="43349" y1="36702" x2="43349" y2="36702"/>
                          <a14:backgroundMark x1="42753" y1="34973" x2="42753" y2="34973"/>
                          <a14:backgroundMark x1="42687" y1="35505" x2="42687" y2="35505"/>
                          <a14:backgroundMark x1="42687" y1="35638" x2="42687" y2="35638"/>
                          <a14:backgroundMark x1="42952" y1="36968" x2="42952" y2="36968"/>
                          <a14:backgroundMark x1="42952" y1="37101" x2="42952" y2="37101"/>
                          <a14:backgroundMark x1="42952" y1="37101" x2="42952" y2="37101"/>
                          <a14:backgroundMark x1="42952" y1="37101" x2="42952" y2="37101"/>
                          <a14:backgroundMark x1="42952" y1="37101" x2="42952" y2="37234"/>
                          <a14:backgroundMark x1="42952" y1="37101" x2="42952" y2="37101"/>
                          <a14:backgroundMark x1="42952" y1="37101" x2="42952" y2="37101"/>
                          <a14:backgroundMark x1="42224" y1="36170" x2="42224" y2="36170"/>
                          <a14:backgroundMark x1="42753" y1="36303" x2="42753" y2="36303"/>
                          <a14:backgroundMark x1="42753" y1="36303" x2="42753" y2="36303"/>
                          <a14:backgroundMark x1="42753" y1="36303" x2="42753" y2="36303"/>
                          <a14:backgroundMark x1="44275" y1="35771" x2="44275" y2="35771"/>
                          <a14:backgroundMark x1="44341" y1="35771" x2="44341" y2="35771"/>
                          <a14:backgroundMark x1="44341" y1="35771" x2="44341" y2="35771"/>
                          <a14:backgroundMark x1="44341" y1="35771" x2="44341" y2="35771"/>
                          <a14:backgroundMark x1="44341" y1="35771" x2="44143" y2="28989"/>
                          <a14:backgroundMark x1="43614" y1="32979" x2="44143" y2="72008"/>
                          <a14:backgroundMark x1="44143" y1="72008" x2="44143" y2="72008"/>
                        </a14:backgroundRemoval>
                      </a14:imgEffect>
                    </a14:imgLayer>
                  </a14:imgProps>
                </a:ext>
              </a:extLst>
            </a:blip>
            <a:srcRect l="54369" r="5389"/>
            <a:stretch/>
          </p:blipFill>
          <p:spPr>
            <a:xfrm>
              <a:off x="4891088" y="1452790"/>
              <a:ext cx="2159900" cy="26712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3EB6E1-887C-DC58-5D51-AB478C092EEE}"/>
              </a:ext>
            </a:extLst>
          </p:cNvPr>
          <p:cNvSpPr txBox="1"/>
          <p:nvPr/>
        </p:nvSpPr>
        <p:spPr>
          <a:xfrm>
            <a:off x="678549" y="703943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CE58630-EFE6-05AD-15D6-8BDCEEC2DCE9}"/>
              </a:ext>
            </a:extLst>
          </p:cNvPr>
          <p:cNvGrpSpPr/>
          <p:nvPr/>
        </p:nvGrpSpPr>
        <p:grpSpPr>
          <a:xfrm>
            <a:off x="1169581" y="7039432"/>
            <a:ext cx="9037675" cy="762000"/>
            <a:chOff x="1169581" y="7039432"/>
            <a:chExt cx="9037675" cy="762000"/>
          </a:xfrm>
        </p:grpSpPr>
        <p:sp>
          <p:nvSpPr>
            <p:cNvPr id="67" name="Google Shape;67;p13"/>
            <p:cNvSpPr/>
            <p:nvPr/>
          </p:nvSpPr>
          <p:spPr>
            <a:xfrm>
              <a:off x="1169581" y="7039432"/>
              <a:ext cx="6072739" cy="762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8100" lvl="0" algn="ctr">
                <a:buClr>
                  <a:schemeClr val="dk1"/>
                </a:buClr>
                <a:buSzPts val="3000"/>
              </a:pPr>
              <a:r>
                <a:rPr lang="en-US" altLang="ko-KR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1</a:t>
              </a:r>
              <a:r>
                <a:rPr lang="en-US" altLang="ko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. </a:t>
              </a:r>
              <a:r>
                <a:rPr lang="ko-KR" altLang="en-US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필요성 및 문제 정의</a:t>
              </a:r>
              <a:endParaRPr sz="4800" dirty="0">
                <a:solidFill>
                  <a:sysClr val="windowText" lastClr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Comfortaa"/>
              </a:endParaRPr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CD32BAA3-9940-3FB3-EE7B-023AB4EF1904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242320" y="7420432"/>
              <a:ext cx="2964936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5F7197A0-8344-8477-545D-1FE159047255}"/>
              </a:ext>
            </a:extLst>
          </p:cNvPr>
          <p:cNvGrpSpPr/>
          <p:nvPr/>
        </p:nvGrpSpPr>
        <p:grpSpPr>
          <a:xfrm>
            <a:off x="1169581" y="18364898"/>
            <a:ext cx="9037675" cy="762000"/>
            <a:chOff x="1169581" y="7039432"/>
            <a:chExt cx="9037675" cy="762000"/>
          </a:xfrm>
        </p:grpSpPr>
        <p:sp>
          <p:nvSpPr>
            <p:cNvPr id="219" name="Google Shape;67;p13">
              <a:extLst>
                <a:ext uri="{FF2B5EF4-FFF2-40B4-BE49-F238E27FC236}">
                  <a16:creationId xmlns:a16="http://schemas.microsoft.com/office/drawing/2014/main" id="{B59B09B8-9657-388B-9307-129CF74C89AC}"/>
                </a:ext>
              </a:extLst>
            </p:cNvPr>
            <p:cNvSpPr/>
            <p:nvPr/>
          </p:nvSpPr>
          <p:spPr>
            <a:xfrm>
              <a:off x="1169581" y="7039432"/>
              <a:ext cx="5653909" cy="762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8100" lvl="0" algn="ctr">
                <a:buClr>
                  <a:schemeClr val="dk1"/>
                </a:buClr>
                <a:buSzPts val="3000"/>
              </a:pPr>
              <a:r>
                <a:rPr lang="en-US" altLang="ko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two</a:t>
              </a:r>
              <a:r>
                <a:rPr lang="ko" altLang="ko-Kore-KR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. </a:t>
              </a:r>
              <a:r>
                <a:rPr lang="ko-KR" altLang="en-US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제품 비교 분석</a:t>
              </a:r>
              <a:endParaRPr sz="4800" dirty="0">
                <a:solidFill>
                  <a:sysClr val="windowText" lastClr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Comfortaa"/>
              </a:endParaRPr>
            </a:p>
          </p:txBody>
        </p:sp>
        <p:cxnSp>
          <p:nvCxnSpPr>
            <p:cNvPr id="220" name="직선 연결선[R] 219">
              <a:extLst>
                <a:ext uri="{FF2B5EF4-FFF2-40B4-BE49-F238E27FC236}">
                  <a16:creationId xmlns:a16="http://schemas.microsoft.com/office/drawing/2014/main" id="{49C687B9-DFF4-DE45-9F93-EAA2AFC6F147}"/>
                </a:ext>
              </a:extLst>
            </p:cNvPr>
            <p:cNvCxnSpPr>
              <a:cxnSpLocks/>
              <a:stCxn id="219" idx="3"/>
            </p:cNvCxnSpPr>
            <p:nvPr/>
          </p:nvCxnSpPr>
          <p:spPr>
            <a:xfrm>
              <a:off x="6823490" y="7420432"/>
              <a:ext cx="3383766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90DB7799-3A70-A932-25CC-D361F824818E}"/>
              </a:ext>
            </a:extLst>
          </p:cNvPr>
          <p:cNvGrpSpPr/>
          <p:nvPr/>
        </p:nvGrpSpPr>
        <p:grpSpPr>
          <a:xfrm>
            <a:off x="11176368" y="7035411"/>
            <a:ext cx="9037675" cy="762000"/>
            <a:chOff x="1169581" y="7039432"/>
            <a:chExt cx="9037675" cy="762000"/>
          </a:xfrm>
        </p:grpSpPr>
        <p:sp>
          <p:nvSpPr>
            <p:cNvPr id="226" name="Google Shape;67;p13">
              <a:extLst>
                <a:ext uri="{FF2B5EF4-FFF2-40B4-BE49-F238E27FC236}">
                  <a16:creationId xmlns:a16="http://schemas.microsoft.com/office/drawing/2014/main" id="{03E54A45-8AA2-CABC-B0A1-2BBA60FAC774}"/>
                </a:ext>
              </a:extLst>
            </p:cNvPr>
            <p:cNvSpPr/>
            <p:nvPr/>
          </p:nvSpPr>
          <p:spPr>
            <a:xfrm>
              <a:off x="1169581" y="7039432"/>
              <a:ext cx="5103628" cy="762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8100" lvl="0" algn="ctr">
                <a:buClr>
                  <a:schemeClr val="dk1"/>
                </a:buClr>
                <a:buSzPts val="3000"/>
              </a:pPr>
              <a:r>
                <a:rPr lang="ko-KR" altLang="en-US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삼</a:t>
              </a:r>
              <a:r>
                <a:rPr lang="en-US" altLang="ko-KR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. </a:t>
              </a:r>
              <a:r>
                <a:rPr lang="ko-KR" altLang="en-US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핵심 내용 요약</a:t>
              </a:r>
            </a:p>
          </p:txBody>
        </p:sp>
        <p:cxnSp>
          <p:nvCxnSpPr>
            <p:cNvPr id="227" name="직선 연결선[R] 226">
              <a:extLst>
                <a:ext uri="{FF2B5EF4-FFF2-40B4-BE49-F238E27FC236}">
                  <a16:creationId xmlns:a16="http://schemas.microsoft.com/office/drawing/2014/main" id="{B9A3AEFF-D6F2-AAFE-76B6-0CF886BB792F}"/>
                </a:ext>
              </a:extLst>
            </p:cNvPr>
            <p:cNvCxnSpPr>
              <a:cxnSpLocks/>
              <a:stCxn id="226" idx="3"/>
            </p:cNvCxnSpPr>
            <p:nvPr/>
          </p:nvCxnSpPr>
          <p:spPr>
            <a:xfrm>
              <a:off x="6273209" y="7420432"/>
              <a:ext cx="3934047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C50099EE-4B30-BD50-C157-9899F2B2B619}"/>
              </a:ext>
            </a:extLst>
          </p:cNvPr>
          <p:cNvGrpSpPr/>
          <p:nvPr/>
        </p:nvGrpSpPr>
        <p:grpSpPr>
          <a:xfrm>
            <a:off x="11176368" y="18898591"/>
            <a:ext cx="9037675" cy="762000"/>
            <a:chOff x="1169581" y="7039432"/>
            <a:chExt cx="9037675" cy="762000"/>
          </a:xfrm>
        </p:grpSpPr>
        <p:sp>
          <p:nvSpPr>
            <p:cNvPr id="229" name="Google Shape;67;p13">
              <a:extLst>
                <a:ext uri="{FF2B5EF4-FFF2-40B4-BE49-F238E27FC236}">
                  <a16:creationId xmlns:a16="http://schemas.microsoft.com/office/drawing/2014/main" id="{01E5A1AD-53CE-1400-8D05-DDF6518360D8}"/>
                </a:ext>
              </a:extLst>
            </p:cNvPr>
            <p:cNvSpPr/>
            <p:nvPr/>
          </p:nvSpPr>
          <p:spPr>
            <a:xfrm>
              <a:off x="1169581" y="7039432"/>
              <a:ext cx="5677037" cy="762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8100" lvl="0" algn="ctr">
                <a:buClr>
                  <a:schemeClr val="dk1"/>
                </a:buClr>
                <a:buSzPts val="3000"/>
              </a:pPr>
              <a:r>
                <a:rPr lang="ko-KR" altLang="en-US" sz="4800" dirty="0" err="1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四</a:t>
              </a:r>
              <a:r>
                <a:rPr lang="en-US" altLang="ko-KR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. </a:t>
              </a:r>
              <a:r>
                <a:rPr lang="ko-KR" altLang="en-US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실험 결과</a:t>
              </a:r>
              <a:r>
                <a:rPr lang="en-US" altLang="ko-KR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/</a:t>
              </a:r>
              <a:r>
                <a:rPr lang="ko-KR" altLang="en-US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 평가</a:t>
              </a:r>
            </a:p>
          </p:txBody>
        </p:sp>
        <p:cxnSp>
          <p:nvCxnSpPr>
            <p:cNvPr id="230" name="직선 연결선[R] 229">
              <a:extLst>
                <a:ext uri="{FF2B5EF4-FFF2-40B4-BE49-F238E27FC236}">
                  <a16:creationId xmlns:a16="http://schemas.microsoft.com/office/drawing/2014/main" id="{8D882561-9AFB-548E-0F28-D165B91F30AE}"/>
                </a:ext>
              </a:extLst>
            </p:cNvPr>
            <p:cNvCxnSpPr>
              <a:cxnSpLocks/>
              <a:stCxn id="229" idx="3"/>
            </p:cNvCxnSpPr>
            <p:nvPr/>
          </p:nvCxnSpPr>
          <p:spPr>
            <a:xfrm>
              <a:off x="6846618" y="7420432"/>
              <a:ext cx="3360638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8" name="그림 237">
            <a:extLst>
              <a:ext uri="{FF2B5EF4-FFF2-40B4-BE49-F238E27FC236}">
                <a16:creationId xmlns:a16="http://schemas.microsoft.com/office/drawing/2014/main" id="{7836C135-7D69-3D41-7ACE-A6E4D47CC4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45" y="1602442"/>
            <a:ext cx="2002269" cy="2002269"/>
          </a:xfrm>
          <a:prstGeom prst="rect">
            <a:avLst/>
          </a:prstGeom>
        </p:spPr>
      </p:pic>
      <p:pic>
        <p:nvPicPr>
          <p:cNvPr id="28" name="그림 27" descr="클립아트이(가) 표시된 사진&#10;&#10;자동 생성된 설명">
            <a:extLst>
              <a:ext uri="{FF2B5EF4-FFF2-40B4-BE49-F238E27FC236}">
                <a16:creationId xmlns:a16="http://schemas.microsoft.com/office/drawing/2014/main" id="{F4E1F038-B59E-1E03-DE95-A146C21C5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7579" y="23633430"/>
            <a:ext cx="712800" cy="712800"/>
          </a:xfrm>
          <a:prstGeom prst="rect">
            <a:avLst/>
          </a:prstGeom>
        </p:spPr>
      </p:pic>
      <p:pic>
        <p:nvPicPr>
          <p:cNvPr id="30" name="그림 29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609DFE94-B28A-D113-D4DC-1BD955CD9A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7579" y="28842859"/>
            <a:ext cx="715484" cy="715484"/>
          </a:xfrm>
          <a:prstGeom prst="rect">
            <a:avLst/>
          </a:prstGeom>
        </p:spPr>
      </p:pic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437A2F5-9B5D-FD8B-A4FD-4D81AAD01BCA}"/>
              </a:ext>
            </a:extLst>
          </p:cNvPr>
          <p:cNvGrpSpPr/>
          <p:nvPr/>
        </p:nvGrpSpPr>
        <p:grpSpPr>
          <a:xfrm>
            <a:off x="2033034" y="19507898"/>
            <a:ext cx="7578923" cy="10182466"/>
            <a:chOff x="1169581" y="19507898"/>
            <a:chExt cx="7578923" cy="1018246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3A37E3B-6CCB-5850-77AB-BBD865C5D27C}"/>
                </a:ext>
              </a:extLst>
            </p:cNvPr>
            <p:cNvGrpSpPr/>
            <p:nvPr/>
          </p:nvGrpSpPr>
          <p:grpSpPr>
            <a:xfrm>
              <a:off x="1169581" y="19507898"/>
              <a:ext cx="6375569" cy="4956338"/>
              <a:chOff x="8321696" y="21931595"/>
              <a:chExt cx="6375569" cy="4956338"/>
            </a:xfrm>
          </p:grpSpPr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DB11AF00-28FC-9163-2456-8C353B9F1E1E}"/>
                  </a:ext>
                </a:extLst>
              </p:cNvPr>
              <p:cNvGrpSpPr/>
              <p:nvPr/>
            </p:nvGrpSpPr>
            <p:grpSpPr>
              <a:xfrm>
                <a:off x="8596765" y="24415183"/>
                <a:ext cx="716775" cy="715483"/>
                <a:chOff x="17481728" y="11286041"/>
                <a:chExt cx="1080000" cy="1080000"/>
              </a:xfrm>
            </p:grpSpPr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48BB293F-9EBE-B2EF-52C2-B86A479867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481728" y="11286041"/>
                  <a:ext cx="1080000" cy="10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pic>
              <p:nvPicPr>
                <p:cNvPr id="145" name="그림 144" descr="텍스트, 표지판, 벡터그래픽이(가) 표시된 사진&#10;&#10;자동 생성된 설명">
                  <a:extLst>
                    <a:ext uri="{FF2B5EF4-FFF2-40B4-BE49-F238E27FC236}">
                      <a16:creationId xmlns:a16="http://schemas.microsoft.com/office/drawing/2014/main" id="{03EBAA81-0FB4-0704-B2DB-982ED33610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637879" y="11443062"/>
                  <a:ext cx="767697" cy="767697"/>
                </a:xfrm>
                <a:prstGeom prst="rect">
                  <a:avLst/>
                </a:prstGeom>
              </p:spPr>
            </p:pic>
          </p:grp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383A47BA-97DD-AF9D-8CE1-281ECFE0E3FB}"/>
                  </a:ext>
                </a:extLst>
              </p:cNvPr>
              <p:cNvGrpSpPr/>
              <p:nvPr/>
            </p:nvGrpSpPr>
            <p:grpSpPr>
              <a:xfrm>
                <a:off x="8592918" y="23589583"/>
                <a:ext cx="716775" cy="715483"/>
                <a:chOff x="13914497" y="12292452"/>
                <a:chExt cx="1080000" cy="1080000"/>
              </a:xfrm>
            </p:grpSpPr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68DE7948-E783-20EB-8446-95AD01536F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914497" y="12292452"/>
                  <a:ext cx="1080000" cy="10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pic>
              <p:nvPicPr>
                <p:cNvPr id="148" name="그림 147">
                  <a:extLst>
                    <a:ext uri="{FF2B5EF4-FFF2-40B4-BE49-F238E27FC236}">
                      <a16:creationId xmlns:a16="http://schemas.microsoft.com/office/drawing/2014/main" id="{4A896FD1-D0CB-F74E-EC0A-39EF7EE8C2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97796" y="12371482"/>
                  <a:ext cx="921940" cy="921940"/>
                </a:xfrm>
                <a:prstGeom prst="rect">
                  <a:avLst/>
                </a:prstGeom>
              </p:spPr>
            </p:pic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9667864E-8819-3C49-E7C1-F392AAACFBFB}"/>
                  </a:ext>
                </a:extLst>
              </p:cNvPr>
              <p:cNvGrpSpPr/>
              <p:nvPr/>
            </p:nvGrpSpPr>
            <p:grpSpPr>
              <a:xfrm>
                <a:off x="8592919" y="25242826"/>
                <a:ext cx="716775" cy="715483"/>
                <a:chOff x="1873666" y="22607087"/>
                <a:chExt cx="645563" cy="644400"/>
              </a:xfrm>
            </p:grpSpPr>
            <p:grpSp>
              <p:nvGrpSpPr>
                <p:cNvPr id="150" name="그룹 149">
                  <a:extLst>
                    <a:ext uri="{FF2B5EF4-FFF2-40B4-BE49-F238E27FC236}">
                      <a16:creationId xmlns:a16="http://schemas.microsoft.com/office/drawing/2014/main" id="{6E3ECA8A-C684-49ED-DC6C-B06A6A1FF0C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874829" y="22607087"/>
                  <a:ext cx="644400" cy="644400"/>
                  <a:chOff x="12148712" y="12166930"/>
                  <a:chExt cx="1040400" cy="1040400"/>
                </a:xfrm>
              </p:grpSpPr>
              <p:sp>
                <p:nvSpPr>
                  <p:cNvPr id="152" name="타원 151">
                    <a:extLst>
                      <a:ext uri="{FF2B5EF4-FFF2-40B4-BE49-F238E27FC236}">
                        <a16:creationId xmlns:a16="http://schemas.microsoft.com/office/drawing/2014/main" id="{9118845A-8AB4-8D84-4942-A8A4D8012DA2}"/>
                      </a:ext>
                    </a:extLst>
                  </p:cNvPr>
                  <p:cNvSpPr/>
                  <p:nvPr/>
                </p:nvSpPr>
                <p:spPr>
                  <a:xfrm>
                    <a:off x="12148712" y="12166930"/>
                    <a:ext cx="1040400" cy="10404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53" name="타원 152">
                    <a:extLst>
                      <a:ext uri="{FF2B5EF4-FFF2-40B4-BE49-F238E27FC236}">
                        <a16:creationId xmlns:a16="http://schemas.microsoft.com/office/drawing/2014/main" id="{7114B982-4B75-9C5B-757B-4AAD352D14E9}"/>
                      </a:ext>
                    </a:extLst>
                  </p:cNvPr>
                  <p:cNvSpPr/>
                  <p:nvPr/>
                </p:nvSpPr>
                <p:spPr>
                  <a:xfrm>
                    <a:off x="12276511" y="12288867"/>
                    <a:ext cx="784800" cy="784800"/>
                  </a:xfrm>
                  <a:prstGeom prst="ellipse">
                    <a:avLst/>
                  </a:prstGeom>
                  <a:solidFill>
                    <a:srgbClr val="34364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  <p:pic>
              <p:nvPicPr>
                <p:cNvPr id="151" name="그림 150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FD0164FB-2B8A-CD2C-AC55-540E5132D9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>
                              <a14:foregroundMark x1="44359" y1="71429" x2="44359" y2="71429"/>
                              <a14:foregroundMark x1="64359" y1="64416" x2="64359" y2="64416"/>
                              <a14:foregroundMark x1="36410" y1="38182" x2="36410" y2="38182"/>
                              <a14:foregroundMark x1="43077" y1="39740" x2="43077" y2="39740"/>
                              <a14:backgroundMark x1="22821" y1="43636" x2="22821" y2="43636"/>
                              <a14:backgroundMark x1="60513" y1="43896" x2="60513" y2="43896"/>
                              <a14:backgroundMark x1="61026" y1="44416" x2="61026" y2="44416"/>
                              <a14:backgroundMark x1="41282" y1="61818" x2="41282" y2="61818"/>
                              <a14:backgroundMark x1="42308" y1="62597" x2="42308" y2="62597"/>
                              <a14:backgroundMark x1="47692" y1="61558" x2="47692" y2="61558"/>
                              <a14:backgroundMark x1="60256" y1="61039" x2="60256" y2="61039"/>
                              <a14:backgroundMark x1="61026" y1="60519" x2="61026" y2="60519"/>
                              <a14:backgroundMark x1="47949" y1="45455" x2="47949" y2="45455"/>
                              <a14:backgroundMark x1="48205" y1="43117" x2="48205" y2="43117"/>
                              <a14:backgroundMark x1="36410" y1="29870" x2="36410" y2="29870"/>
                              <a14:backgroundMark x1="34872" y1="38442" x2="34872" y2="38442"/>
                              <a14:backgroundMark x1="34615" y1="38701" x2="34615" y2="38701"/>
                              <a14:backgroundMark x1="34872" y1="38961" x2="34872" y2="38961"/>
                              <a14:backgroundMark x1="35385" y1="38701" x2="35385" y2="38701"/>
                              <a14:backgroundMark x1="35385" y1="38701" x2="35385" y2="38701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3666" y="22609584"/>
                  <a:ext cx="645563" cy="635631"/>
                </a:xfrm>
                <a:prstGeom prst="rect">
                  <a:avLst/>
                </a:prstGeom>
              </p:spPr>
            </p:pic>
          </p:grpSp>
          <p:pic>
            <p:nvPicPr>
              <p:cNvPr id="154" name="그림 153">
                <a:extLst>
                  <a:ext uri="{FF2B5EF4-FFF2-40B4-BE49-F238E27FC236}">
                    <a16:creationId xmlns:a16="http://schemas.microsoft.com/office/drawing/2014/main" id="{627148F2-F0F9-26DF-4BCF-107B818A0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5400000">
                <a:off x="11776434" y="22752669"/>
                <a:ext cx="648884" cy="648884"/>
              </a:xfrm>
              <a:prstGeom prst="rect">
                <a:avLst/>
              </a:prstGeom>
            </p:spPr>
          </p:pic>
          <p:pic>
            <p:nvPicPr>
              <p:cNvPr id="155" name="그림 154">
                <a:extLst>
                  <a:ext uri="{FF2B5EF4-FFF2-40B4-BE49-F238E27FC236}">
                    <a16:creationId xmlns:a16="http://schemas.microsoft.com/office/drawing/2014/main" id="{5F2BF25D-C8A2-A990-4AEA-A8F6C473E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21696" y="25943517"/>
                <a:ext cx="1259220" cy="944416"/>
              </a:xfrm>
              <a:prstGeom prst="rect">
                <a:avLst/>
              </a:prstGeom>
            </p:spPr>
          </p:pic>
          <p:sp>
            <p:nvSpPr>
              <p:cNvPr id="156" name="모서리가 둥근 직사각형 155">
                <a:extLst>
                  <a:ext uri="{FF2B5EF4-FFF2-40B4-BE49-F238E27FC236}">
                    <a16:creationId xmlns:a16="http://schemas.microsoft.com/office/drawing/2014/main" id="{37221AD3-327E-4F0B-E1B1-62A87662E3F4}"/>
                  </a:ext>
                </a:extLst>
              </p:cNvPr>
              <p:cNvSpPr/>
              <p:nvPr/>
            </p:nvSpPr>
            <p:spPr>
              <a:xfrm>
                <a:off x="10368723" y="21931595"/>
                <a:ext cx="3464306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교횐 지금 축제의 분위기다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</a:t>
                </a:r>
                <a:endParaRPr kumimoji="1"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57" name="모서리가 둥근 직사각형 156">
                <a:extLst>
                  <a:ext uri="{FF2B5EF4-FFF2-40B4-BE49-F238E27FC236}">
                    <a16:creationId xmlns:a16="http://schemas.microsoft.com/office/drawing/2014/main" id="{2D2A4DCC-479B-0721-E436-AA22329CD602}"/>
                  </a:ext>
                </a:extLst>
              </p:cNvPr>
              <p:cNvSpPr/>
              <p:nvPr/>
            </p:nvSpPr>
            <p:spPr>
              <a:xfrm>
                <a:off x="9523854" y="23684521"/>
                <a:ext cx="5173409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" altLang="ko-Kore-KR" sz="1800" dirty="0">
                    <a:solidFill>
                      <a:srgbClr val="000000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Arial"/>
                  </a:rPr>
                  <a:t>The church is now in a festive mood.</a:t>
                </a:r>
                <a:endParaRPr lang="ko-Kore-KR" altLang="en-US" sz="1800" dirty="0"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58" name="모서리가 둥근 직사각형 157">
                <a:extLst>
                  <a:ext uri="{FF2B5EF4-FFF2-40B4-BE49-F238E27FC236}">
                    <a16:creationId xmlns:a16="http://schemas.microsoft.com/office/drawing/2014/main" id="{5539A90F-AA93-CCAD-F5C8-2121E4351E8C}"/>
                  </a:ext>
                </a:extLst>
              </p:cNvPr>
              <p:cNvSpPr/>
              <p:nvPr/>
            </p:nvSpPr>
            <p:spPr>
              <a:xfrm>
                <a:off x="9523853" y="24504526"/>
                <a:ext cx="5173412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It's a festive mood right now.</a:t>
                </a:r>
                <a:endParaRPr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59" name="모서리가 둥근 직사각형 158">
                <a:extLst>
                  <a:ext uri="{FF2B5EF4-FFF2-40B4-BE49-F238E27FC236}">
                    <a16:creationId xmlns:a16="http://schemas.microsoft.com/office/drawing/2014/main" id="{F46797F8-45F9-BC84-9E71-A6966997FFA0}"/>
                  </a:ext>
                </a:extLst>
              </p:cNvPr>
              <p:cNvSpPr/>
              <p:nvPr/>
            </p:nvSpPr>
            <p:spPr>
              <a:xfrm>
                <a:off x="9523853" y="25325600"/>
                <a:ext cx="5173412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It is the atmosphere of the festival now.</a:t>
                </a:r>
                <a:endParaRPr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60" name="모서리가 둥근 직사각형 159">
                <a:extLst>
                  <a:ext uri="{FF2B5EF4-FFF2-40B4-BE49-F238E27FC236}">
                    <a16:creationId xmlns:a16="http://schemas.microsoft.com/office/drawing/2014/main" id="{F3929211-823A-EF19-C80F-690795948B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3852" y="26146673"/>
                <a:ext cx="5154049" cy="536092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The church is in the mood of the festival now.</a:t>
                </a:r>
                <a:r>
                  <a:rPr lang="ko-Kore-KR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endParaRPr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B7C4E5-446A-2BFE-4303-89C1C088DF8C}"/>
                </a:ext>
              </a:extLst>
            </p:cNvPr>
            <p:cNvSpPr txBox="1"/>
            <p:nvPr/>
          </p:nvSpPr>
          <p:spPr>
            <a:xfrm>
              <a:off x="7629053" y="20730497"/>
              <a:ext cx="1039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2000" dirty="0"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정확성</a:t>
              </a:r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93A8B54-C02A-FBB0-7674-60D266A19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90260" y="21990194"/>
              <a:ext cx="716775" cy="716775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6B142436-3DA7-4884-343D-F6ACFC89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90260" y="21165886"/>
              <a:ext cx="716776" cy="715183"/>
            </a:xfrm>
            <a:prstGeom prst="rect">
              <a:avLst/>
            </a:prstGeom>
          </p:spPr>
        </p:pic>
        <p:pic>
          <p:nvPicPr>
            <p:cNvPr id="183" name="그림 182">
              <a:extLst>
                <a:ext uri="{FF2B5EF4-FFF2-40B4-BE49-F238E27FC236}">
                  <a16:creationId xmlns:a16="http://schemas.microsoft.com/office/drawing/2014/main" id="{10B2BA64-1CD2-C02D-083F-214F57A2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90260" y="22817837"/>
              <a:ext cx="716775" cy="716775"/>
            </a:xfrm>
            <a:prstGeom prst="rect">
              <a:avLst/>
            </a:prstGeom>
          </p:spPr>
        </p:pic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1464DD78-FB30-DE76-47DD-C475C9B94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90260" y="23633430"/>
              <a:ext cx="716776" cy="715183"/>
            </a:xfrm>
            <a:prstGeom prst="rect">
              <a:avLst/>
            </a:prstGeom>
          </p:spPr>
        </p:pic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113AAFCB-AD7A-75FD-9B9B-52027205D013}"/>
                </a:ext>
              </a:extLst>
            </p:cNvPr>
            <p:cNvGrpSpPr/>
            <p:nvPr/>
          </p:nvGrpSpPr>
          <p:grpSpPr>
            <a:xfrm>
              <a:off x="1249845" y="24734026"/>
              <a:ext cx="6375569" cy="4956338"/>
              <a:chOff x="8321696" y="21931595"/>
              <a:chExt cx="6375569" cy="4956338"/>
            </a:xfrm>
          </p:grpSpPr>
          <p:grpSp>
            <p:nvGrpSpPr>
              <p:cNvPr id="186" name="그룹 185">
                <a:extLst>
                  <a:ext uri="{FF2B5EF4-FFF2-40B4-BE49-F238E27FC236}">
                    <a16:creationId xmlns:a16="http://schemas.microsoft.com/office/drawing/2014/main" id="{00BBA940-4573-A771-D4DB-90612176AFE1}"/>
                  </a:ext>
                </a:extLst>
              </p:cNvPr>
              <p:cNvGrpSpPr/>
              <p:nvPr/>
            </p:nvGrpSpPr>
            <p:grpSpPr>
              <a:xfrm>
                <a:off x="8596765" y="24415183"/>
                <a:ext cx="716775" cy="715483"/>
                <a:chOff x="17481728" y="11286041"/>
                <a:chExt cx="1080000" cy="1080000"/>
              </a:xfrm>
            </p:grpSpPr>
            <p:sp>
              <p:nvSpPr>
                <p:cNvPr id="202" name="타원 201">
                  <a:extLst>
                    <a:ext uri="{FF2B5EF4-FFF2-40B4-BE49-F238E27FC236}">
                      <a16:creationId xmlns:a16="http://schemas.microsoft.com/office/drawing/2014/main" id="{770A378C-B824-B696-D32F-FB008BAF69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481728" y="11286041"/>
                  <a:ext cx="1080000" cy="10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pic>
              <p:nvPicPr>
                <p:cNvPr id="203" name="그림 202" descr="텍스트, 표지판, 벡터그래픽이(가) 표시된 사진&#10;&#10;자동 생성된 설명">
                  <a:extLst>
                    <a:ext uri="{FF2B5EF4-FFF2-40B4-BE49-F238E27FC236}">
                      <a16:creationId xmlns:a16="http://schemas.microsoft.com/office/drawing/2014/main" id="{A852B6C4-8365-6AFD-EC27-45A7B2F8EA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637879" y="11443062"/>
                  <a:ext cx="767697" cy="767697"/>
                </a:xfrm>
                <a:prstGeom prst="rect">
                  <a:avLst/>
                </a:prstGeom>
              </p:spPr>
            </p:pic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AD800246-4ECC-3A55-3FD9-3B1C31A5D33E}"/>
                  </a:ext>
                </a:extLst>
              </p:cNvPr>
              <p:cNvGrpSpPr/>
              <p:nvPr/>
            </p:nvGrpSpPr>
            <p:grpSpPr>
              <a:xfrm>
                <a:off x="8592918" y="23589583"/>
                <a:ext cx="716775" cy="715483"/>
                <a:chOff x="13914497" y="12292452"/>
                <a:chExt cx="1080000" cy="1080000"/>
              </a:xfrm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408B0E1B-C509-8ED3-1323-EBB2046E90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914497" y="12292452"/>
                  <a:ext cx="1080000" cy="10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pic>
              <p:nvPicPr>
                <p:cNvPr id="201" name="그림 200">
                  <a:extLst>
                    <a:ext uri="{FF2B5EF4-FFF2-40B4-BE49-F238E27FC236}">
                      <a16:creationId xmlns:a16="http://schemas.microsoft.com/office/drawing/2014/main" id="{1E96394C-555A-EAF9-A6D8-AC3A1FB095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97796" y="12371482"/>
                  <a:ext cx="921940" cy="921940"/>
                </a:xfrm>
                <a:prstGeom prst="rect">
                  <a:avLst/>
                </a:prstGeom>
              </p:spPr>
            </p:pic>
          </p:grpSp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359AD930-D54C-46D1-752C-FE082482BD54}"/>
                  </a:ext>
                </a:extLst>
              </p:cNvPr>
              <p:cNvGrpSpPr/>
              <p:nvPr/>
            </p:nvGrpSpPr>
            <p:grpSpPr>
              <a:xfrm>
                <a:off x="8592919" y="25242826"/>
                <a:ext cx="716775" cy="715483"/>
                <a:chOff x="1873666" y="22607087"/>
                <a:chExt cx="645563" cy="644400"/>
              </a:xfrm>
            </p:grpSpPr>
            <p:grpSp>
              <p:nvGrpSpPr>
                <p:cNvPr id="196" name="그룹 195">
                  <a:extLst>
                    <a:ext uri="{FF2B5EF4-FFF2-40B4-BE49-F238E27FC236}">
                      <a16:creationId xmlns:a16="http://schemas.microsoft.com/office/drawing/2014/main" id="{F958A20B-7EAC-888C-F12B-A0336902AB1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874829" y="22607087"/>
                  <a:ext cx="644400" cy="644400"/>
                  <a:chOff x="12148712" y="12166930"/>
                  <a:chExt cx="1040400" cy="1040400"/>
                </a:xfrm>
              </p:grpSpPr>
              <p:sp>
                <p:nvSpPr>
                  <p:cNvPr id="198" name="타원 197">
                    <a:extLst>
                      <a:ext uri="{FF2B5EF4-FFF2-40B4-BE49-F238E27FC236}">
                        <a16:creationId xmlns:a16="http://schemas.microsoft.com/office/drawing/2014/main" id="{95ED2669-2165-DBC3-2308-DD706705503C}"/>
                      </a:ext>
                    </a:extLst>
                  </p:cNvPr>
                  <p:cNvSpPr/>
                  <p:nvPr/>
                </p:nvSpPr>
                <p:spPr>
                  <a:xfrm>
                    <a:off x="12148712" y="12166930"/>
                    <a:ext cx="1040400" cy="10404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99" name="타원 198">
                    <a:extLst>
                      <a:ext uri="{FF2B5EF4-FFF2-40B4-BE49-F238E27FC236}">
                        <a16:creationId xmlns:a16="http://schemas.microsoft.com/office/drawing/2014/main" id="{E11AA6FA-E02C-9122-9258-3E7E14625256}"/>
                      </a:ext>
                    </a:extLst>
                  </p:cNvPr>
                  <p:cNvSpPr/>
                  <p:nvPr/>
                </p:nvSpPr>
                <p:spPr>
                  <a:xfrm>
                    <a:off x="12276511" y="12288867"/>
                    <a:ext cx="784800" cy="784800"/>
                  </a:xfrm>
                  <a:prstGeom prst="ellipse">
                    <a:avLst/>
                  </a:prstGeom>
                  <a:solidFill>
                    <a:srgbClr val="34364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  <p:pic>
              <p:nvPicPr>
                <p:cNvPr id="197" name="그림 196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58A2EBD8-0C85-20E8-DBFE-D6D5D7D58F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>
                              <a14:foregroundMark x1="44359" y1="71429" x2="44359" y2="71429"/>
                              <a14:foregroundMark x1="64359" y1="64416" x2="64359" y2="64416"/>
                              <a14:foregroundMark x1="36410" y1="38182" x2="36410" y2="38182"/>
                              <a14:foregroundMark x1="43077" y1="39740" x2="43077" y2="39740"/>
                              <a14:backgroundMark x1="22821" y1="43636" x2="22821" y2="43636"/>
                              <a14:backgroundMark x1="60513" y1="43896" x2="60513" y2="43896"/>
                              <a14:backgroundMark x1="61026" y1="44416" x2="61026" y2="44416"/>
                              <a14:backgroundMark x1="41282" y1="61818" x2="41282" y2="61818"/>
                              <a14:backgroundMark x1="42308" y1="62597" x2="42308" y2="62597"/>
                              <a14:backgroundMark x1="47692" y1="61558" x2="47692" y2="61558"/>
                              <a14:backgroundMark x1="60256" y1="61039" x2="60256" y2="61039"/>
                              <a14:backgroundMark x1="61026" y1="60519" x2="61026" y2="60519"/>
                              <a14:backgroundMark x1="47949" y1="45455" x2="47949" y2="45455"/>
                              <a14:backgroundMark x1="48205" y1="43117" x2="48205" y2="43117"/>
                              <a14:backgroundMark x1="36410" y1="29870" x2="36410" y2="29870"/>
                              <a14:backgroundMark x1="34872" y1="38442" x2="34872" y2="38442"/>
                              <a14:backgroundMark x1="34615" y1="38701" x2="34615" y2="38701"/>
                              <a14:backgroundMark x1="34872" y1="38961" x2="34872" y2="38961"/>
                              <a14:backgroundMark x1="35385" y1="38701" x2="35385" y2="38701"/>
                              <a14:backgroundMark x1="35385" y1="38701" x2="35385" y2="38701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3666" y="22609584"/>
                  <a:ext cx="645563" cy="635631"/>
                </a:xfrm>
                <a:prstGeom prst="rect">
                  <a:avLst/>
                </a:prstGeom>
              </p:spPr>
            </p:pic>
          </p:grpSp>
          <p:pic>
            <p:nvPicPr>
              <p:cNvPr id="189" name="그림 188">
                <a:extLst>
                  <a:ext uri="{FF2B5EF4-FFF2-40B4-BE49-F238E27FC236}">
                    <a16:creationId xmlns:a16="http://schemas.microsoft.com/office/drawing/2014/main" id="{F3CC1AD2-40D6-A12E-ABD3-BB8CB660C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5400000">
                <a:off x="11776434" y="22752669"/>
                <a:ext cx="648884" cy="648884"/>
              </a:xfrm>
              <a:prstGeom prst="rect">
                <a:avLst/>
              </a:prstGeom>
            </p:spPr>
          </p:pic>
          <p:pic>
            <p:nvPicPr>
              <p:cNvPr id="190" name="그림 189">
                <a:extLst>
                  <a:ext uri="{FF2B5EF4-FFF2-40B4-BE49-F238E27FC236}">
                    <a16:creationId xmlns:a16="http://schemas.microsoft.com/office/drawing/2014/main" id="{95CAB8C9-790E-4DEC-5A8C-5F72DAE82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21696" y="25943517"/>
                <a:ext cx="1259220" cy="944416"/>
              </a:xfrm>
              <a:prstGeom prst="rect">
                <a:avLst/>
              </a:prstGeom>
            </p:spPr>
          </p:pic>
          <p:sp>
            <p:nvSpPr>
              <p:cNvPr id="191" name="모서리가 둥근 직사각형 190">
                <a:extLst>
                  <a:ext uri="{FF2B5EF4-FFF2-40B4-BE49-F238E27FC236}">
                    <a16:creationId xmlns:a16="http://schemas.microsoft.com/office/drawing/2014/main" id="{217990E9-04A3-627A-A721-FEA18912520E}"/>
                  </a:ext>
                </a:extLst>
              </p:cNvPr>
              <p:cNvSpPr/>
              <p:nvPr/>
            </p:nvSpPr>
            <p:spPr>
              <a:xfrm>
                <a:off x="10368723" y="21931595"/>
                <a:ext cx="3464306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I love you. I will marry you.</a:t>
                </a:r>
                <a:endParaRPr kumimoji="1"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92" name="모서리가 둥근 직사각형 191">
                <a:extLst>
                  <a:ext uri="{FF2B5EF4-FFF2-40B4-BE49-F238E27FC236}">
                    <a16:creationId xmlns:a16="http://schemas.microsoft.com/office/drawing/2014/main" id="{C3C9635D-B367-DBE3-FEB9-FDBBDA6F8D39}"/>
                  </a:ext>
                </a:extLst>
              </p:cNvPr>
              <p:cNvSpPr/>
              <p:nvPr/>
            </p:nvSpPr>
            <p:spPr>
              <a:xfrm>
                <a:off x="9523854" y="23684521"/>
                <a:ext cx="5173409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사랑해요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나는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너와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결혼할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것이다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</a:t>
                </a:r>
                <a:r>
                  <a:rPr kumimoji="1" lang="ko-Kore-KR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endParaRPr kumimoji="1"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93" name="모서리가 둥근 직사각형 192">
                <a:extLst>
                  <a:ext uri="{FF2B5EF4-FFF2-40B4-BE49-F238E27FC236}">
                    <a16:creationId xmlns:a16="http://schemas.microsoft.com/office/drawing/2014/main" id="{3F44B879-E58E-41E7-BC4E-964754A4A131}"/>
                  </a:ext>
                </a:extLst>
              </p:cNvPr>
              <p:cNvSpPr/>
              <p:nvPr/>
            </p:nvSpPr>
            <p:spPr>
              <a:xfrm>
                <a:off x="9523853" y="24504526"/>
                <a:ext cx="5173412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사랑해요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나는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당신과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결혼할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것이다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</a:t>
                </a:r>
                <a:r>
                  <a:rPr kumimoji="1" lang="ko-Kore-KR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endParaRPr kumimoji="1"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94" name="모서리가 둥근 직사각형 193">
                <a:extLst>
                  <a:ext uri="{FF2B5EF4-FFF2-40B4-BE49-F238E27FC236}">
                    <a16:creationId xmlns:a16="http://schemas.microsoft.com/office/drawing/2014/main" id="{B4D2C2D2-C3CF-69B6-5F27-1A18E06C3E55}"/>
                  </a:ext>
                </a:extLst>
              </p:cNvPr>
              <p:cNvSpPr/>
              <p:nvPr/>
            </p:nvSpPr>
            <p:spPr>
              <a:xfrm>
                <a:off x="9523853" y="25325600"/>
                <a:ext cx="5173412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사랑해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결혼하고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싶어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</a:t>
                </a:r>
                <a:r>
                  <a:rPr kumimoji="1" lang="ko-Kore-KR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endParaRPr kumimoji="1"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95" name="모서리가 둥근 직사각형 194">
                <a:extLst>
                  <a:ext uri="{FF2B5EF4-FFF2-40B4-BE49-F238E27FC236}">
                    <a16:creationId xmlns:a16="http://schemas.microsoft.com/office/drawing/2014/main" id="{C2EE638D-F249-F0F1-2EFF-8030241559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3852" y="26146673"/>
                <a:ext cx="5154049" cy="536092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사랑해요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저는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당신과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결혼할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거예요</a:t>
                </a:r>
                <a:r>
                  <a:rPr kumimoji="1" lang="ko-Kore-KR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endParaRPr kumimoji="1"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</p:grp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A0573C5-1B0D-7484-DC93-DF8C12D1AD1A}"/>
                </a:ext>
              </a:extLst>
            </p:cNvPr>
            <p:cNvSpPr txBox="1"/>
            <p:nvPr/>
          </p:nvSpPr>
          <p:spPr>
            <a:xfrm>
              <a:off x="7709317" y="25956625"/>
              <a:ext cx="1039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2000" dirty="0"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가독성</a:t>
              </a:r>
            </a:p>
          </p:txBody>
        </p:sp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36A6FF19-2316-C93C-4640-A72131B95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870524" y="27216322"/>
              <a:ext cx="716775" cy="716775"/>
            </a:xfrm>
            <a:prstGeom prst="rect">
              <a:avLst/>
            </a:prstGeom>
          </p:spPr>
        </p:pic>
        <p:pic>
          <p:nvPicPr>
            <p:cNvPr id="211" name="그림 210">
              <a:extLst>
                <a:ext uri="{FF2B5EF4-FFF2-40B4-BE49-F238E27FC236}">
                  <a16:creationId xmlns:a16="http://schemas.microsoft.com/office/drawing/2014/main" id="{CEE85E82-1D04-064F-EBA9-11F0D86AD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870524" y="28039492"/>
              <a:ext cx="716776" cy="715183"/>
            </a:xfrm>
            <a:prstGeom prst="rect">
              <a:avLst/>
            </a:prstGeom>
          </p:spPr>
        </p:pic>
        <p:pic>
          <p:nvPicPr>
            <p:cNvPr id="212" name="그림 211">
              <a:extLst>
                <a:ext uri="{FF2B5EF4-FFF2-40B4-BE49-F238E27FC236}">
                  <a16:creationId xmlns:a16="http://schemas.microsoft.com/office/drawing/2014/main" id="{346C62B3-7B49-DCC2-63E3-5819D63AD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874827" y="28859558"/>
              <a:ext cx="716776" cy="715183"/>
            </a:xfrm>
            <a:prstGeom prst="rect">
              <a:avLst/>
            </a:prstGeom>
          </p:spPr>
        </p:pic>
        <p:pic>
          <p:nvPicPr>
            <p:cNvPr id="213" name="그림 212">
              <a:extLst>
                <a:ext uri="{FF2B5EF4-FFF2-40B4-BE49-F238E27FC236}">
                  <a16:creationId xmlns:a16="http://schemas.microsoft.com/office/drawing/2014/main" id="{FB888D68-99C1-0DAA-3D4A-39DE1251E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864763" y="26392659"/>
              <a:ext cx="716775" cy="716775"/>
            </a:xfrm>
            <a:prstGeom prst="rect">
              <a:avLst/>
            </a:prstGeom>
          </p:spPr>
        </p:pic>
      </p:grpSp>
      <p:pic>
        <p:nvPicPr>
          <p:cNvPr id="78" name="그림 77" descr="광장이(가) 표시된 사진&#10;&#10;자동 생성된 설명">
            <a:extLst>
              <a:ext uri="{FF2B5EF4-FFF2-40B4-BE49-F238E27FC236}">
                <a16:creationId xmlns:a16="http://schemas.microsoft.com/office/drawing/2014/main" id="{74807EE8-A880-BB44-5936-433B8F3030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17470" y="20156814"/>
            <a:ext cx="9133654" cy="95355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E1E2AC-A057-FEB2-A708-16B436B410C0}"/>
              </a:ext>
            </a:extLst>
          </p:cNvPr>
          <p:cNvSpPr txBox="1"/>
          <p:nvPr/>
        </p:nvSpPr>
        <p:spPr>
          <a:xfrm>
            <a:off x="12463690" y="7823379"/>
            <a:ext cx="8952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rgbClr val="7073CA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한국어의</a:t>
            </a:r>
            <a:r>
              <a:rPr kumimoji="1" lang="ko-KR" altLang="en-US" sz="2400" dirty="0">
                <a:solidFill>
                  <a:srgbClr val="7073CA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 특성을 딥러닝 모델에 반영한다면</a:t>
            </a:r>
            <a:r>
              <a:rPr kumimoji="1" lang="en-US" altLang="ko-KR" sz="2400" dirty="0">
                <a:solidFill>
                  <a:srgbClr val="7073CA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,</a:t>
            </a:r>
            <a:r>
              <a:rPr kumimoji="1" lang="ko-KR" altLang="en-US" sz="2400" dirty="0">
                <a:solidFill>
                  <a:srgbClr val="7073CA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 번역의 성능이 올라갈까</a:t>
            </a:r>
            <a:r>
              <a:rPr kumimoji="1" lang="en-US" altLang="ko-KR" sz="2400" dirty="0">
                <a:solidFill>
                  <a:srgbClr val="7073CA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?</a:t>
            </a:r>
            <a:endParaRPr kumimoji="1" lang="ko-Kore-KR" altLang="en-US" sz="2400" dirty="0">
              <a:solidFill>
                <a:srgbClr val="7073CA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08B79113-6ED3-96D8-A042-A2D8B0922A2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30333" y="7797411"/>
            <a:ext cx="866275" cy="866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88F5BB-177B-9171-82EE-178CD4E7EF4C}"/>
              </a:ext>
            </a:extLst>
          </p:cNvPr>
          <p:cNvSpPr txBox="1"/>
          <p:nvPr/>
        </p:nvSpPr>
        <p:spPr>
          <a:xfrm>
            <a:off x="11659102" y="8980589"/>
            <a:ext cx="895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첫번째 특성 반영</a:t>
            </a:r>
            <a:r>
              <a:rPr kumimoji="1" lang="en-US" altLang="ko-KR" sz="2400" b="1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:</a:t>
            </a:r>
            <a:r>
              <a:rPr kumimoji="1" lang="ko-KR" altLang="en-US" sz="2400" b="1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 기존의 단어 단위 </a:t>
            </a:r>
            <a:r>
              <a:rPr kumimoji="1" lang="en-US" altLang="ko-KR" sz="2400" b="1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BPE</a:t>
            </a:r>
            <a:r>
              <a:rPr kumimoji="1" lang="ko-KR" altLang="en-US" sz="2400" b="1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가 아닌 자모 단위로 </a:t>
            </a:r>
            <a:r>
              <a:rPr kumimoji="1" lang="en-US" altLang="ko-KR" sz="2400" b="1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BPE</a:t>
            </a:r>
            <a:endParaRPr kumimoji="1" lang="ko-Kore-KR" altLang="en-US" sz="2400" b="1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0761B0D-197D-05EE-90AB-01D6D11A01F4}"/>
              </a:ext>
            </a:extLst>
          </p:cNvPr>
          <p:cNvSpPr txBox="1"/>
          <p:nvPr/>
        </p:nvSpPr>
        <p:spPr>
          <a:xfrm>
            <a:off x="11659102" y="12489782"/>
            <a:ext cx="9339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두번째 특성 반영</a:t>
            </a:r>
            <a:r>
              <a:rPr kumimoji="1" lang="en-US" altLang="ko-KR" sz="2400" b="1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:</a:t>
            </a:r>
            <a:r>
              <a:rPr kumimoji="1" lang="ko-KR" altLang="en-US" sz="2400" b="1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 한국어 데이터를 높임말 또는 반말로 통일</a:t>
            </a:r>
            <a:endParaRPr kumimoji="1" lang="ko-Kore-KR" altLang="en-US" sz="2400" b="1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388C944-8C44-1CED-9C93-48E5CFD23047}"/>
              </a:ext>
            </a:extLst>
          </p:cNvPr>
          <p:cNvSpPr txBox="1"/>
          <p:nvPr/>
        </p:nvSpPr>
        <p:spPr>
          <a:xfrm>
            <a:off x="11659102" y="9516980"/>
            <a:ext cx="895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kumimoji="1" lang="en-US" altLang="ko-KR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＇</a:t>
            </a:r>
            <a:r>
              <a:rPr kumimoji="1" lang="ko-KR" altLang="en-US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조사</a:t>
            </a:r>
            <a:r>
              <a:rPr kumimoji="1" lang="en-US" altLang="ko-KR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’</a:t>
            </a:r>
            <a:r>
              <a:rPr kumimoji="1" lang="ko-KR" altLang="en-US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가  단어의 종성의 올 경우에도 잘 분리됨 </a:t>
            </a:r>
            <a:endParaRPr kumimoji="1" lang="ko-Kore-KR" altLang="en-US" sz="2400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grpSp>
        <p:nvGrpSpPr>
          <p:cNvPr id="133" name="그룹 1009">
            <a:extLst>
              <a:ext uri="{FF2B5EF4-FFF2-40B4-BE49-F238E27FC236}">
                <a16:creationId xmlns:a16="http://schemas.microsoft.com/office/drawing/2014/main" id="{B7F8A196-8955-8FE3-7678-8F9701674B5C}"/>
              </a:ext>
            </a:extLst>
          </p:cNvPr>
          <p:cNvGrpSpPr/>
          <p:nvPr/>
        </p:nvGrpSpPr>
        <p:grpSpPr>
          <a:xfrm>
            <a:off x="11288302" y="9020365"/>
            <a:ext cx="370800" cy="388800"/>
            <a:chOff x="-2518458" y="3768087"/>
            <a:chExt cx="286905" cy="286905"/>
          </a:xfrm>
        </p:grpSpPr>
        <p:pic>
          <p:nvPicPr>
            <p:cNvPr id="134" name="Object 33">
              <a:extLst>
                <a:ext uri="{FF2B5EF4-FFF2-40B4-BE49-F238E27FC236}">
                  <a16:creationId xmlns:a16="http://schemas.microsoft.com/office/drawing/2014/main" id="{40FDB83C-5B91-E6E2-CA1E-087A30CC0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2518458" y="3768087"/>
              <a:ext cx="286905" cy="286905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F458-DFFA-5C59-3CB4-77AC64803ED5}"/>
              </a:ext>
            </a:extLst>
          </p:cNvPr>
          <p:cNvGrpSpPr/>
          <p:nvPr/>
        </p:nvGrpSpPr>
        <p:grpSpPr>
          <a:xfrm>
            <a:off x="11784390" y="10103457"/>
            <a:ext cx="8553670" cy="1245599"/>
            <a:chOff x="11784390" y="10103457"/>
            <a:chExt cx="8553670" cy="1245599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3F5E87C-6713-9614-421E-5CB14325373D}"/>
                </a:ext>
              </a:extLst>
            </p:cNvPr>
            <p:cNvSpPr txBox="1"/>
            <p:nvPr/>
          </p:nvSpPr>
          <p:spPr>
            <a:xfrm>
              <a:off x="14232947" y="10113444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영흰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DCB3297-83BE-2CBE-3A55-EE7B49538A35}"/>
                </a:ext>
              </a:extLst>
            </p:cNvPr>
            <p:cNvSpPr txBox="1"/>
            <p:nvPr/>
          </p:nvSpPr>
          <p:spPr>
            <a:xfrm>
              <a:off x="17574560" y="10103457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영</a:t>
              </a:r>
              <a:r>
                <a:rPr kumimoji="1" lang="en-US" altLang="ko-Kore-KR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@</a:t>
              </a:r>
              <a:r>
                <a:rPr kumimoji="1" lang="en-US" altLang="ko-KR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@</a:t>
              </a:r>
              <a:r>
                <a:rPr kumimoji="1" lang="ko-KR" altLang="en-US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흰</a:t>
              </a:r>
              <a:endParaRPr kumimoji="1" lang="ko-Kore-KR" altLang="en-US" dirty="0">
                <a:solidFill>
                  <a:schemeClr val="bg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369B16C-A998-AC9A-D9D4-E95943F24E35}"/>
                </a:ext>
              </a:extLst>
            </p:cNvPr>
            <p:cNvSpPr txBox="1"/>
            <p:nvPr/>
          </p:nvSpPr>
          <p:spPr>
            <a:xfrm>
              <a:off x="18373514" y="10189393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자모단위</a:t>
              </a:r>
            </a:p>
          </p:txBody>
        </p:sp>
        <p:grpSp>
          <p:nvGrpSpPr>
            <p:cNvPr id="127" name="그룹 1003">
              <a:extLst>
                <a:ext uri="{FF2B5EF4-FFF2-40B4-BE49-F238E27FC236}">
                  <a16:creationId xmlns:a16="http://schemas.microsoft.com/office/drawing/2014/main" id="{6CEEF3BE-0B33-8366-2860-6597BF570C11}"/>
                </a:ext>
              </a:extLst>
            </p:cNvPr>
            <p:cNvGrpSpPr/>
            <p:nvPr/>
          </p:nvGrpSpPr>
          <p:grpSpPr>
            <a:xfrm>
              <a:off x="11784390" y="10408231"/>
              <a:ext cx="1840654" cy="940825"/>
              <a:chOff x="952381" y="2849410"/>
              <a:chExt cx="5202381" cy="4655460"/>
            </a:xfrm>
          </p:grpSpPr>
          <p:pic>
            <p:nvPicPr>
              <p:cNvPr id="128" name="Object 8">
                <a:extLst>
                  <a:ext uri="{FF2B5EF4-FFF2-40B4-BE49-F238E27FC236}">
                    <a16:creationId xmlns:a16="http://schemas.microsoft.com/office/drawing/2014/main" id="{7E43668F-DB3C-0EA8-20AF-54A89FC8A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52381" y="2849410"/>
                <a:ext cx="5202381" cy="4655460"/>
              </a:xfrm>
              <a:prstGeom prst="rect">
                <a:avLst/>
              </a:prstGeom>
            </p:spPr>
          </p:pic>
        </p:grpSp>
        <p:grpSp>
          <p:nvGrpSpPr>
            <p:cNvPr id="129" name="그룹 1006">
              <a:extLst>
                <a:ext uri="{FF2B5EF4-FFF2-40B4-BE49-F238E27FC236}">
                  <a16:creationId xmlns:a16="http://schemas.microsoft.com/office/drawing/2014/main" id="{9FB13425-E148-FC36-33FC-970D7B1E13D9}"/>
                </a:ext>
              </a:extLst>
            </p:cNvPr>
            <p:cNvGrpSpPr/>
            <p:nvPr/>
          </p:nvGrpSpPr>
          <p:grpSpPr>
            <a:xfrm>
              <a:off x="11961736" y="10135027"/>
              <a:ext cx="1403140" cy="569476"/>
              <a:chOff x="1300736" y="2506444"/>
              <a:chExt cx="4505671" cy="685933"/>
            </a:xfrm>
          </p:grpSpPr>
          <p:pic>
            <p:nvPicPr>
              <p:cNvPr id="130" name="Object 20">
                <a:extLst>
                  <a:ext uri="{FF2B5EF4-FFF2-40B4-BE49-F238E27FC236}">
                    <a16:creationId xmlns:a16="http://schemas.microsoft.com/office/drawing/2014/main" id="{0D60FEDF-3CBA-A05F-8BFF-B52A9D7FF7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00736" y="2506444"/>
                <a:ext cx="4505671" cy="685933"/>
              </a:xfrm>
              <a:prstGeom prst="rect">
                <a:avLst/>
              </a:prstGeom>
            </p:spPr>
          </p:pic>
        </p:grpSp>
        <p:sp>
          <p:nvSpPr>
            <p:cNvPr id="131" name="Object 23">
              <a:extLst>
                <a:ext uri="{FF2B5EF4-FFF2-40B4-BE49-F238E27FC236}">
                  <a16:creationId xmlns:a16="http://schemas.microsoft.com/office/drawing/2014/main" id="{9F4E2B3A-411B-8A8D-FB71-378C999F96FA}"/>
                </a:ext>
              </a:extLst>
            </p:cNvPr>
            <p:cNvSpPr txBox="1"/>
            <p:nvPr/>
          </p:nvSpPr>
          <p:spPr>
            <a:xfrm>
              <a:off x="11815740" y="10241747"/>
              <a:ext cx="1695132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F6BB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1단계</a:t>
              </a:r>
              <a:r>
                <a:rPr lang="en-US" sz="1600" dirty="0">
                  <a:solidFill>
                    <a:srgbClr val="FFFFFF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 </a:t>
              </a:r>
              <a:r>
                <a:rPr lang="ko-KR" altLang="en-US" sz="1600" dirty="0">
                  <a:solidFill>
                    <a:srgbClr val="FFFFFF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단어</a:t>
              </a:r>
              <a:endParaRPr lang="en-US" sz="11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132" name="Object 32">
              <a:extLst>
                <a:ext uri="{FF2B5EF4-FFF2-40B4-BE49-F238E27FC236}">
                  <a16:creationId xmlns:a16="http://schemas.microsoft.com/office/drawing/2014/main" id="{1836DF15-12C4-2DD5-DA5D-79AD50A416F1}"/>
                </a:ext>
              </a:extLst>
            </p:cNvPr>
            <p:cNvSpPr txBox="1"/>
            <p:nvPr/>
          </p:nvSpPr>
          <p:spPr>
            <a:xfrm>
              <a:off x="12267425" y="10794652"/>
              <a:ext cx="109745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>
                  <a:solidFill>
                    <a:srgbClr val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Medium" pitchFamily="34" charset="0"/>
                </a:rPr>
                <a:t>엄만</a:t>
              </a:r>
              <a:endParaRPr lang="en-US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grpSp>
          <p:nvGrpSpPr>
            <p:cNvPr id="135" name="그룹 1003">
              <a:extLst>
                <a:ext uri="{FF2B5EF4-FFF2-40B4-BE49-F238E27FC236}">
                  <a16:creationId xmlns:a16="http://schemas.microsoft.com/office/drawing/2014/main" id="{5F41BCB5-8703-EADD-691C-E776B02BAC7A}"/>
                </a:ext>
              </a:extLst>
            </p:cNvPr>
            <p:cNvGrpSpPr/>
            <p:nvPr/>
          </p:nvGrpSpPr>
          <p:grpSpPr>
            <a:xfrm>
              <a:off x="14370736" y="10404930"/>
              <a:ext cx="2455748" cy="940825"/>
              <a:chOff x="952381" y="2849410"/>
              <a:chExt cx="5202381" cy="4655460"/>
            </a:xfrm>
          </p:grpSpPr>
          <p:pic>
            <p:nvPicPr>
              <p:cNvPr id="136" name="Object 8">
                <a:extLst>
                  <a:ext uri="{FF2B5EF4-FFF2-40B4-BE49-F238E27FC236}">
                    <a16:creationId xmlns:a16="http://schemas.microsoft.com/office/drawing/2014/main" id="{292D5F0A-2138-2911-C1B4-530DAE61B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52381" y="2849410"/>
                <a:ext cx="5202381" cy="4655460"/>
              </a:xfrm>
              <a:prstGeom prst="rect">
                <a:avLst/>
              </a:prstGeom>
            </p:spPr>
          </p:pic>
        </p:grpSp>
        <p:grpSp>
          <p:nvGrpSpPr>
            <p:cNvPr id="137" name="그룹 1006">
              <a:extLst>
                <a:ext uri="{FF2B5EF4-FFF2-40B4-BE49-F238E27FC236}">
                  <a16:creationId xmlns:a16="http://schemas.microsoft.com/office/drawing/2014/main" id="{BB8340B5-A003-E0CA-7351-EFB60909E527}"/>
                </a:ext>
              </a:extLst>
            </p:cNvPr>
            <p:cNvGrpSpPr/>
            <p:nvPr/>
          </p:nvGrpSpPr>
          <p:grpSpPr>
            <a:xfrm>
              <a:off x="14510580" y="10139529"/>
              <a:ext cx="2162281" cy="569476"/>
              <a:chOff x="1300736" y="2506444"/>
              <a:chExt cx="4505671" cy="685933"/>
            </a:xfrm>
          </p:grpSpPr>
          <p:pic>
            <p:nvPicPr>
              <p:cNvPr id="138" name="Object 20">
                <a:extLst>
                  <a:ext uri="{FF2B5EF4-FFF2-40B4-BE49-F238E27FC236}">
                    <a16:creationId xmlns:a16="http://schemas.microsoft.com/office/drawing/2014/main" id="{A7586BE8-E323-3519-6D94-48CDD40E5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00736" y="2506444"/>
                <a:ext cx="4505671" cy="685933"/>
              </a:xfrm>
              <a:prstGeom prst="rect">
                <a:avLst/>
              </a:prstGeom>
            </p:spPr>
          </p:pic>
        </p:grpSp>
        <p:sp>
          <p:nvSpPr>
            <p:cNvPr id="139" name="Object 23">
              <a:extLst>
                <a:ext uri="{FF2B5EF4-FFF2-40B4-BE49-F238E27FC236}">
                  <a16:creationId xmlns:a16="http://schemas.microsoft.com/office/drawing/2014/main" id="{3E682ECF-9199-A749-7E9D-772E0DD91302}"/>
                </a:ext>
              </a:extLst>
            </p:cNvPr>
            <p:cNvSpPr txBox="1"/>
            <p:nvPr/>
          </p:nvSpPr>
          <p:spPr>
            <a:xfrm>
              <a:off x="14546198" y="10254990"/>
              <a:ext cx="210598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FFF6BB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2</a:t>
              </a:r>
              <a:r>
                <a:rPr lang="en-US" sz="1600" dirty="0">
                  <a:solidFill>
                    <a:srgbClr val="FFF6BB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단계</a:t>
              </a:r>
              <a:r>
                <a:rPr lang="en-US" sz="1600" dirty="0">
                  <a:solidFill>
                    <a:srgbClr val="FFFFFF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 </a:t>
              </a:r>
              <a:r>
                <a:rPr lang="ko-KR" altLang="en-US" sz="1600" dirty="0">
                  <a:solidFill>
                    <a:srgbClr val="FFFFFF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자모 단위 분리</a:t>
              </a:r>
              <a:endParaRPr lang="en-US" sz="11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140" name="Object 32">
              <a:extLst>
                <a:ext uri="{FF2B5EF4-FFF2-40B4-BE49-F238E27FC236}">
                  <a16:creationId xmlns:a16="http://schemas.microsoft.com/office/drawing/2014/main" id="{FB08E667-F8EF-A028-AA05-D097C15351AC}"/>
                </a:ext>
              </a:extLst>
            </p:cNvPr>
            <p:cNvSpPr txBox="1"/>
            <p:nvPr/>
          </p:nvSpPr>
          <p:spPr>
            <a:xfrm>
              <a:off x="14777550" y="10794905"/>
              <a:ext cx="207147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 err="1">
                  <a:solidFill>
                    <a:srgbClr val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Medium" pitchFamily="34" charset="0"/>
                </a:rPr>
                <a:t>ㅇㅓㅁㅁㅏㄴ</a:t>
              </a:r>
              <a:endParaRPr lang="en-US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FD274AF3-8EB6-9787-7EB1-06B680007276}"/>
                </a:ext>
              </a:extLst>
            </p:cNvPr>
            <p:cNvGrpSpPr/>
            <p:nvPr/>
          </p:nvGrpSpPr>
          <p:grpSpPr>
            <a:xfrm>
              <a:off x="13742997" y="10722294"/>
              <a:ext cx="505365" cy="491922"/>
              <a:chOff x="8347804" y="10590383"/>
              <a:chExt cx="803201" cy="803201"/>
            </a:xfrm>
          </p:grpSpPr>
          <p:grpSp>
            <p:nvGrpSpPr>
              <p:cNvPr id="162" name="그룹 1019">
                <a:extLst>
                  <a:ext uri="{FF2B5EF4-FFF2-40B4-BE49-F238E27FC236}">
                    <a16:creationId xmlns:a16="http://schemas.microsoft.com/office/drawing/2014/main" id="{EE144C24-8D6B-75ED-131F-0D2C3D927106}"/>
                  </a:ext>
                </a:extLst>
              </p:cNvPr>
              <p:cNvGrpSpPr/>
              <p:nvPr/>
            </p:nvGrpSpPr>
            <p:grpSpPr>
              <a:xfrm>
                <a:off x="8347804" y="10590383"/>
                <a:ext cx="803201" cy="803201"/>
                <a:chOff x="5941332" y="5694533"/>
                <a:chExt cx="803201" cy="803201"/>
              </a:xfrm>
            </p:grpSpPr>
            <p:pic>
              <p:nvPicPr>
                <p:cNvPr id="165" name="Object 79">
                  <a:extLst>
                    <a:ext uri="{FF2B5EF4-FFF2-40B4-BE49-F238E27FC236}">
                      <a16:creationId xmlns:a16="http://schemas.microsoft.com/office/drawing/2014/main" id="{F3C0DBAA-2A59-1231-7DCD-86425F908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5941332" y="5694533"/>
                  <a:ext cx="803201" cy="803201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그룹 1021">
                <a:extLst>
                  <a:ext uri="{FF2B5EF4-FFF2-40B4-BE49-F238E27FC236}">
                    <a16:creationId xmlns:a16="http://schemas.microsoft.com/office/drawing/2014/main" id="{B2409944-A7B7-EF7D-D260-6CD67498B01C}"/>
                  </a:ext>
                </a:extLst>
              </p:cNvPr>
              <p:cNvGrpSpPr/>
              <p:nvPr/>
            </p:nvGrpSpPr>
            <p:grpSpPr>
              <a:xfrm>
                <a:off x="8612669" y="10848115"/>
                <a:ext cx="294214" cy="287737"/>
                <a:chOff x="6206197" y="5952265"/>
                <a:chExt cx="294214" cy="287737"/>
              </a:xfrm>
            </p:grpSpPr>
            <p:pic>
              <p:nvPicPr>
                <p:cNvPr id="164" name="Object 85">
                  <a:extLst>
                    <a:ext uri="{FF2B5EF4-FFF2-40B4-BE49-F238E27FC236}">
                      <a16:creationId xmlns:a16="http://schemas.microsoft.com/office/drawing/2014/main" id="{636650DA-FA55-46D5-F23A-BAFA198CCE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6206197" y="5952265"/>
                  <a:ext cx="294214" cy="28773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6" name="그룹 1003">
              <a:extLst>
                <a:ext uri="{FF2B5EF4-FFF2-40B4-BE49-F238E27FC236}">
                  <a16:creationId xmlns:a16="http://schemas.microsoft.com/office/drawing/2014/main" id="{C9BBD934-E33D-8458-446E-00528B24941A}"/>
                </a:ext>
              </a:extLst>
            </p:cNvPr>
            <p:cNvGrpSpPr/>
            <p:nvPr/>
          </p:nvGrpSpPr>
          <p:grpSpPr>
            <a:xfrm>
              <a:off x="17572176" y="10392045"/>
              <a:ext cx="2765884" cy="940825"/>
              <a:chOff x="952381" y="2849410"/>
              <a:chExt cx="5202381" cy="4655460"/>
            </a:xfrm>
          </p:grpSpPr>
          <p:pic>
            <p:nvPicPr>
              <p:cNvPr id="167" name="Object 8">
                <a:extLst>
                  <a:ext uri="{FF2B5EF4-FFF2-40B4-BE49-F238E27FC236}">
                    <a16:creationId xmlns:a16="http://schemas.microsoft.com/office/drawing/2014/main" id="{B6618C63-FB38-CCA3-F030-3CA3E1ECF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52381" y="2849410"/>
                <a:ext cx="5202381" cy="4655460"/>
              </a:xfrm>
              <a:prstGeom prst="rect">
                <a:avLst/>
              </a:prstGeom>
            </p:spPr>
          </p:pic>
        </p:grpSp>
        <p:grpSp>
          <p:nvGrpSpPr>
            <p:cNvPr id="168" name="그룹 1006">
              <a:extLst>
                <a:ext uri="{FF2B5EF4-FFF2-40B4-BE49-F238E27FC236}">
                  <a16:creationId xmlns:a16="http://schemas.microsoft.com/office/drawing/2014/main" id="{E88DEF50-A151-A323-DCE0-37905D6B050A}"/>
                </a:ext>
              </a:extLst>
            </p:cNvPr>
            <p:cNvGrpSpPr/>
            <p:nvPr/>
          </p:nvGrpSpPr>
          <p:grpSpPr>
            <a:xfrm>
              <a:off x="17873977" y="10107306"/>
              <a:ext cx="2162281" cy="569476"/>
              <a:chOff x="1300736" y="2506444"/>
              <a:chExt cx="4505671" cy="685933"/>
            </a:xfrm>
          </p:grpSpPr>
          <p:pic>
            <p:nvPicPr>
              <p:cNvPr id="169" name="Object 20">
                <a:extLst>
                  <a:ext uri="{FF2B5EF4-FFF2-40B4-BE49-F238E27FC236}">
                    <a16:creationId xmlns:a16="http://schemas.microsoft.com/office/drawing/2014/main" id="{39F07E39-E264-F585-6E66-95C16CC7B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00736" y="2506444"/>
                <a:ext cx="4505671" cy="685933"/>
              </a:xfrm>
              <a:prstGeom prst="rect">
                <a:avLst/>
              </a:prstGeom>
            </p:spPr>
          </p:pic>
        </p:grpSp>
        <p:sp>
          <p:nvSpPr>
            <p:cNvPr id="170" name="Object 23">
              <a:extLst>
                <a:ext uri="{FF2B5EF4-FFF2-40B4-BE49-F238E27FC236}">
                  <a16:creationId xmlns:a16="http://schemas.microsoft.com/office/drawing/2014/main" id="{2E6DAC36-6A0E-C3E8-FE29-E687A8ED2E3A}"/>
                </a:ext>
              </a:extLst>
            </p:cNvPr>
            <p:cNvSpPr txBox="1"/>
            <p:nvPr/>
          </p:nvSpPr>
          <p:spPr>
            <a:xfrm>
              <a:off x="17909595" y="10222767"/>
              <a:ext cx="210598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FFF6BB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3</a:t>
              </a:r>
              <a:r>
                <a:rPr lang="en-US" sz="1600" dirty="0">
                  <a:solidFill>
                    <a:srgbClr val="FFF6BB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단계</a:t>
              </a:r>
              <a:r>
                <a:rPr lang="en-US" sz="1600" dirty="0">
                  <a:solidFill>
                    <a:srgbClr val="FFFFFF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 </a:t>
              </a:r>
              <a:r>
                <a:rPr lang="ko-KR" altLang="en-US" sz="1600" dirty="0">
                  <a:solidFill>
                    <a:srgbClr val="FFFFFF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자모 단위 </a:t>
              </a:r>
              <a:r>
                <a:rPr lang="en-US" altLang="ko-KR" sz="1600" dirty="0">
                  <a:solidFill>
                    <a:srgbClr val="FFFFFF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BPE</a:t>
              </a:r>
              <a:endParaRPr lang="en-US" sz="11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171" name="Object 32">
              <a:extLst>
                <a:ext uri="{FF2B5EF4-FFF2-40B4-BE49-F238E27FC236}">
                  <a16:creationId xmlns:a16="http://schemas.microsoft.com/office/drawing/2014/main" id="{788B7B12-37A3-F236-A7C8-70132764D7C3}"/>
                </a:ext>
              </a:extLst>
            </p:cNvPr>
            <p:cNvSpPr txBox="1"/>
            <p:nvPr/>
          </p:nvSpPr>
          <p:spPr>
            <a:xfrm>
              <a:off x="17722165" y="10804771"/>
              <a:ext cx="2598024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b="1" dirty="0" err="1">
                  <a:solidFill>
                    <a:srgbClr val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Medium" pitchFamily="34" charset="0"/>
                </a:rPr>
                <a:t>ㅇㅓㅁ</a:t>
              </a:r>
              <a:r>
                <a:rPr lang="en-US" altLang="ko-KR" sz="2000" b="1" dirty="0">
                  <a:solidFill>
                    <a:srgbClr val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Medium" pitchFamily="34" charset="0"/>
                </a:rPr>
                <a:t>@@</a:t>
              </a:r>
              <a:r>
                <a:rPr lang="ko-KR" altLang="en-US" sz="2000" b="1" dirty="0" err="1">
                  <a:solidFill>
                    <a:srgbClr val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Medium" pitchFamily="34" charset="0"/>
                </a:rPr>
                <a:t>ㅁㅏ</a:t>
              </a:r>
              <a:r>
                <a:rPr lang="en-US" altLang="ko-KR" sz="2000" b="1" dirty="0">
                  <a:solidFill>
                    <a:srgbClr val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Medium" pitchFamily="34" charset="0"/>
                </a:rPr>
                <a:t>@@</a:t>
              </a:r>
              <a:r>
                <a:rPr lang="ko-KR" altLang="en-US" sz="2000" b="1" dirty="0" err="1">
                  <a:solidFill>
                    <a:srgbClr val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Medium" pitchFamily="34" charset="0"/>
                </a:rPr>
                <a:t>ㄴ</a:t>
              </a:r>
              <a:endParaRPr lang="en-US" b="1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9E2793B9-D127-F527-9A30-AD69E4F6A241}"/>
                </a:ext>
              </a:extLst>
            </p:cNvPr>
            <p:cNvGrpSpPr/>
            <p:nvPr/>
          </p:nvGrpSpPr>
          <p:grpSpPr>
            <a:xfrm>
              <a:off x="16957915" y="10722293"/>
              <a:ext cx="505365" cy="491922"/>
              <a:chOff x="8347804" y="10590383"/>
              <a:chExt cx="803201" cy="803201"/>
            </a:xfrm>
          </p:grpSpPr>
          <p:grpSp>
            <p:nvGrpSpPr>
              <p:cNvPr id="173" name="그룹 1019">
                <a:extLst>
                  <a:ext uri="{FF2B5EF4-FFF2-40B4-BE49-F238E27FC236}">
                    <a16:creationId xmlns:a16="http://schemas.microsoft.com/office/drawing/2014/main" id="{C97BE485-2013-ADC3-1970-3187DF80AF90}"/>
                  </a:ext>
                </a:extLst>
              </p:cNvPr>
              <p:cNvGrpSpPr/>
              <p:nvPr/>
            </p:nvGrpSpPr>
            <p:grpSpPr>
              <a:xfrm>
                <a:off x="8347804" y="10590383"/>
                <a:ext cx="803201" cy="803201"/>
                <a:chOff x="5941332" y="5694533"/>
                <a:chExt cx="803201" cy="803201"/>
              </a:xfrm>
            </p:grpSpPr>
            <p:pic>
              <p:nvPicPr>
                <p:cNvPr id="176" name="Object 79">
                  <a:extLst>
                    <a:ext uri="{FF2B5EF4-FFF2-40B4-BE49-F238E27FC236}">
                      <a16:creationId xmlns:a16="http://schemas.microsoft.com/office/drawing/2014/main" id="{CAFAF9E0-87A4-F558-CD4A-205B635E6A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5941332" y="5694533"/>
                  <a:ext cx="803201" cy="803201"/>
                </a:xfrm>
                <a:prstGeom prst="rect">
                  <a:avLst/>
                </a:prstGeom>
              </p:spPr>
            </p:pic>
          </p:grpSp>
          <p:grpSp>
            <p:nvGrpSpPr>
              <p:cNvPr id="174" name="그룹 1021">
                <a:extLst>
                  <a:ext uri="{FF2B5EF4-FFF2-40B4-BE49-F238E27FC236}">
                    <a16:creationId xmlns:a16="http://schemas.microsoft.com/office/drawing/2014/main" id="{CE805A54-0897-299E-7FB0-D1BF7014CB6F}"/>
                  </a:ext>
                </a:extLst>
              </p:cNvPr>
              <p:cNvGrpSpPr/>
              <p:nvPr/>
            </p:nvGrpSpPr>
            <p:grpSpPr>
              <a:xfrm>
                <a:off x="8612669" y="10848115"/>
                <a:ext cx="294214" cy="287737"/>
                <a:chOff x="6206197" y="5952265"/>
                <a:chExt cx="294214" cy="287737"/>
              </a:xfrm>
            </p:grpSpPr>
            <p:pic>
              <p:nvPicPr>
                <p:cNvPr id="175" name="Object 85">
                  <a:extLst>
                    <a:ext uri="{FF2B5EF4-FFF2-40B4-BE49-F238E27FC236}">
                      <a16:creationId xmlns:a16="http://schemas.microsoft.com/office/drawing/2014/main" id="{163417AE-1F02-EFE9-42D1-34E6A42DA8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6206197" y="5952265"/>
                  <a:ext cx="294214" cy="28773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9" name="Object 66">
            <a:extLst>
              <a:ext uri="{FF2B5EF4-FFF2-40B4-BE49-F238E27FC236}">
                <a16:creationId xmlns:a16="http://schemas.microsoft.com/office/drawing/2014/main" id="{03DB548A-052A-62A1-AD01-F75DCD6AD290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935217" y="8428244"/>
            <a:ext cx="1949229" cy="1137529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ABC2D38D-022E-28ED-BA9D-C8BC88D78EBD}"/>
              </a:ext>
            </a:extLst>
          </p:cNvPr>
          <p:cNvSpPr txBox="1"/>
          <p:nvPr/>
        </p:nvSpPr>
        <p:spPr>
          <a:xfrm>
            <a:off x="11659102" y="11533393"/>
            <a:ext cx="8952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kumimoji="1" lang="en-US" altLang="ko-KR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Vocabulary Size</a:t>
            </a:r>
            <a:r>
              <a:rPr kumimoji="1" lang="ko-KR" altLang="en-US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가 감소해 정수 인코딩 시 버려지는 단어의 수가 더 적어져 더 많은 단어 표현이 가능해짐</a:t>
            </a:r>
            <a:endParaRPr kumimoji="1" lang="ko-Kore-KR" altLang="en-US" sz="2400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grpSp>
        <p:nvGrpSpPr>
          <p:cNvPr id="181" name="그룹 1009">
            <a:extLst>
              <a:ext uri="{FF2B5EF4-FFF2-40B4-BE49-F238E27FC236}">
                <a16:creationId xmlns:a16="http://schemas.microsoft.com/office/drawing/2014/main" id="{4C720593-ACCD-0DB5-2FAC-FAA63972B2F0}"/>
              </a:ext>
            </a:extLst>
          </p:cNvPr>
          <p:cNvGrpSpPr/>
          <p:nvPr/>
        </p:nvGrpSpPr>
        <p:grpSpPr>
          <a:xfrm>
            <a:off x="11288302" y="12489782"/>
            <a:ext cx="370800" cy="388800"/>
            <a:chOff x="-2518458" y="3768087"/>
            <a:chExt cx="286905" cy="286905"/>
          </a:xfrm>
        </p:grpSpPr>
        <p:pic>
          <p:nvPicPr>
            <p:cNvPr id="182" name="Object 33">
              <a:extLst>
                <a:ext uri="{FF2B5EF4-FFF2-40B4-BE49-F238E27FC236}">
                  <a16:creationId xmlns:a16="http://schemas.microsoft.com/office/drawing/2014/main" id="{42B9F40F-1AA0-F751-9D00-05A5D376C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2518458" y="3768087"/>
              <a:ext cx="286905" cy="286905"/>
            </a:xfrm>
            <a:prstGeom prst="rect">
              <a:avLst/>
            </a:prstGeom>
          </p:spPr>
        </p:pic>
      </p:grpSp>
      <p:pic>
        <p:nvPicPr>
          <p:cNvPr id="206" name="Object 66">
            <a:extLst>
              <a:ext uri="{FF2B5EF4-FFF2-40B4-BE49-F238E27FC236}">
                <a16:creationId xmlns:a16="http://schemas.microsoft.com/office/drawing/2014/main" id="{EE275F15-815D-7E21-140A-6E7FB0D7970F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328771" y="12099960"/>
            <a:ext cx="2977093" cy="956724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81E192E2-2AB1-BE10-B539-AF7CAB408DD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943157" y="11476039"/>
            <a:ext cx="807348" cy="807348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81D7F0D6-750E-E49E-F1EA-DCCFCD878F01}"/>
              </a:ext>
            </a:extLst>
          </p:cNvPr>
          <p:cNvSpPr txBox="1"/>
          <p:nvPr/>
        </p:nvSpPr>
        <p:spPr>
          <a:xfrm>
            <a:off x="11784390" y="13051283"/>
            <a:ext cx="895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kumimoji="1" lang="ko-Kore-KR" altLang="en-US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형태소</a:t>
            </a:r>
            <a:r>
              <a:rPr kumimoji="1" lang="ko-KR" altLang="en-US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 분석기를 활용해 한국어 </a:t>
            </a:r>
            <a:r>
              <a:rPr kumimoji="1" lang="ko-KR" altLang="en-US" sz="2400" dirty="0" err="1">
                <a:latin typeface="MaruBuri Regular" panose="020B0600000101010101" pitchFamily="34" charset="-127"/>
                <a:ea typeface="MaruBuri Regular" panose="020B0600000101010101" pitchFamily="34" charset="-127"/>
              </a:rPr>
              <a:t>어체</a:t>
            </a:r>
            <a:r>
              <a:rPr kumimoji="1" lang="ko-KR" altLang="en-US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 변환 </a:t>
            </a:r>
            <a:r>
              <a:rPr kumimoji="1" lang="ko-KR" altLang="en-US" sz="2400" dirty="0" err="1">
                <a:latin typeface="MaruBuri Regular" panose="020B0600000101010101" pitchFamily="34" charset="-127"/>
                <a:ea typeface="MaruBuri Regular" panose="020B0600000101010101" pitchFamily="34" charset="-127"/>
              </a:rPr>
              <a:t>전처리</a:t>
            </a:r>
            <a:r>
              <a:rPr kumimoji="1" lang="ko-KR" altLang="en-US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 모듈 개발</a:t>
            </a:r>
            <a:endParaRPr kumimoji="1" lang="ko-Kore-KR" altLang="en-US" sz="2400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grpSp>
        <p:nvGrpSpPr>
          <p:cNvPr id="231" name="그룹 1005">
            <a:extLst>
              <a:ext uri="{FF2B5EF4-FFF2-40B4-BE49-F238E27FC236}">
                <a16:creationId xmlns:a16="http://schemas.microsoft.com/office/drawing/2014/main" id="{056CC040-6448-2E3A-D01E-D062135843AF}"/>
              </a:ext>
            </a:extLst>
          </p:cNvPr>
          <p:cNvGrpSpPr/>
          <p:nvPr/>
        </p:nvGrpSpPr>
        <p:grpSpPr>
          <a:xfrm>
            <a:off x="12608724" y="15180332"/>
            <a:ext cx="251999" cy="251999"/>
            <a:chOff x="4322981" y="5699033"/>
            <a:chExt cx="328944" cy="328944"/>
          </a:xfrm>
        </p:grpSpPr>
        <p:pic>
          <p:nvPicPr>
            <p:cNvPr id="232" name="Object 19">
              <a:extLst>
                <a:ext uri="{FF2B5EF4-FFF2-40B4-BE49-F238E27FC236}">
                  <a16:creationId xmlns:a16="http://schemas.microsoft.com/office/drawing/2014/main" id="{9CF6D386-AC61-4AA0-9EF5-4918E855D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22981" y="5699033"/>
              <a:ext cx="328944" cy="328944"/>
            </a:xfrm>
            <a:prstGeom prst="rect">
              <a:avLst/>
            </a:prstGeom>
          </p:spPr>
        </p:pic>
      </p:grpSp>
      <p:grpSp>
        <p:nvGrpSpPr>
          <p:cNvPr id="235" name="그룹 1006">
            <a:extLst>
              <a:ext uri="{FF2B5EF4-FFF2-40B4-BE49-F238E27FC236}">
                <a16:creationId xmlns:a16="http://schemas.microsoft.com/office/drawing/2014/main" id="{50674979-4A2E-5CF8-20C7-4FDED5C9C73A}"/>
              </a:ext>
            </a:extLst>
          </p:cNvPr>
          <p:cNvGrpSpPr/>
          <p:nvPr/>
        </p:nvGrpSpPr>
        <p:grpSpPr>
          <a:xfrm>
            <a:off x="15045640" y="15200748"/>
            <a:ext cx="251999" cy="251999"/>
            <a:chOff x="7702427" y="5708557"/>
            <a:chExt cx="328944" cy="328944"/>
          </a:xfrm>
        </p:grpSpPr>
        <p:pic>
          <p:nvPicPr>
            <p:cNvPr id="236" name="Object 24">
              <a:extLst>
                <a:ext uri="{FF2B5EF4-FFF2-40B4-BE49-F238E27FC236}">
                  <a16:creationId xmlns:a16="http://schemas.microsoft.com/office/drawing/2014/main" id="{B61BBDCB-0D21-957E-114B-9CE3A1FA4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02427" y="5708557"/>
              <a:ext cx="328944" cy="328944"/>
            </a:xfrm>
            <a:prstGeom prst="rect">
              <a:avLst/>
            </a:prstGeom>
          </p:spPr>
        </p:pic>
      </p:grpSp>
      <p:grpSp>
        <p:nvGrpSpPr>
          <p:cNvPr id="240" name="그룹 1007">
            <a:extLst>
              <a:ext uri="{FF2B5EF4-FFF2-40B4-BE49-F238E27FC236}">
                <a16:creationId xmlns:a16="http://schemas.microsoft.com/office/drawing/2014/main" id="{8E972377-78B5-0457-0B99-F445690EBD40}"/>
              </a:ext>
            </a:extLst>
          </p:cNvPr>
          <p:cNvGrpSpPr/>
          <p:nvPr/>
        </p:nvGrpSpPr>
        <p:grpSpPr>
          <a:xfrm>
            <a:off x="17909595" y="15173360"/>
            <a:ext cx="251999" cy="251999"/>
            <a:chOff x="11081873" y="5699033"/>
            <a:chExt cx="328944" cy="328944"/>
          </a:xfrm>
        </p:grpSpPr>
        <p:pic>
          <p:nvPicPr>
            <p:cNvPr id="241" name="Object 29">
              <a:extLst>
                <a:ext uri="{FF2B5EF4-FFF2-40B4-BE49-F238E27FC236}">
                  <a16:creationId xmlns:a16="http://schemas.microsoft.com/office/drawing/2014/main" id="{9C22A164-ED5E-6AD3-2863-BB7543768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081873" y="5699033"/>
              <a:ext cx="328944" cy="328944"/>
            </a:xfrm>
            <a:prstGeom prst="rect">
              <a:avLst/>
            </a:prstGeom>
          </p:spPr>
        </p:pic>
      </p:grpSp>
      <p:grpSp>
        <p:nvGrpSpPr>
          <p:cNvPr id="244" name="그룹 1008">
            <a:extLst>
              <a:ext uri="{FF2B5EF4-FFF2-40B4-BE49-F238E27FC236}">
                <a16:creationId xmlns:a16="http://schemas.microsoft.com/office/drawing/2014/main" id="{29C6D5E1-33D1-28E2-5015-32BDC0721157}"/>
              </a:ext>
            </a:extLst>
          </p:cNvPr>
          <p:cNvGrpSpPr/>
          <p:nvPr/>
        </p:nvGrpSpPr>
        <p:grpSpPr>
          <a:xfrm>
            <a:off x="19499124" y="15173360"/>
            <a:ext cx="251999" cy="251999"/>
            <a:chOff x="14461319" y="5708558"/>
            <a:chExt cx="251999" cy="251999"/>
          </a:xfrm>
        </p:grpSpPr>
        <p:pic>
          <p:nvPicPr>
            <p:cNvPr id="245" name="Object 34">
              <a:extLst>
                <a:ext uri="{FF2B5EF4-FFF2-40B4-BE49-F238E27FC236}">
                  <a16:creationId xmlns:a16="http://schemas.microsoft.com/office/drawing/2014/main" id="{9E6C2AA9-983B-3B97-B9D8-BDD5D28F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461319" y="5708558"/>
              <a:ext cx="251999" cy="25199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E588FE-7D62-3D1E-FD71-E78355B8D50C}"/>
              </a:ext>
            </a:extLst>
          </p:cNvPr>
          <p:cNvGrpSpPr/>
          <p:nvPr/>
        </p:nvGrpSpPr>
        <p:grpSpPr>
          <a:xfrm>
            <a:off x="10545943" y="15728700"/>
            <a:ext cx="4377559" cy="1101934"/>
            <a:chOff x="1535813" y="16351552"/>
            <a:chExt cx="4377559" cy="1101934"/>
          </a:xfrm>
        </p:grpSpPr>
        <p:sp>
          <p:nvSpPr>
            <p:cNvPr id="223" name="Object 17">
              <a:extLst>
                <a:ext uri="{FF2B5EF4-FFF2-40B4-BE49-F238E27FC236}">
                  <a16:creationId xmlns:a16="http://schemas.microsoft.com/office/drawing/2014/main" id="{3B3A37C9-202D-3DEE-D741-1D4D93AB70EA}"/>
                </a:ext>
              </a:extLst>
            </p:cNvPr>
            <p:cNvSpPr txBox="1"/>
            <p:nvPr/>
          </p:nvSpPr>
          <p:spPr>
            <a:xfrm>
              <a:off x="1535813" y="17084154"/>
              <a:ext cx="4377559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800" kern="0" spc="-100" dirty="0">
                  <a:solidFill>
                    <a:srgbClr val="1C2F69"/>
                  </a:solidFill>
                  <a:latin typeface="Gmarket Sans Medium" pitchFamily="34" charset="0"/>
                  <a:cs typeface="Gmarket Sans Medium" pitchFamily="34" charset="0"/>
                </a:rPr>
                <a:t>입력 문장이 높임표현인지 확인</a:t>
              </a:r>
              <a:endParaRPr lang="en-US" dirty="0"/>
            </a:p>
          </p:txBody>
        </p:sp>
        <p:sp>
          <p:nvSpPr>
            <p:cNvPr id="224" name="Object 18">
              <a:extLst>
                <a:ext uri="{FF2B5EF4-FFF2-40B4-BE49-F238E27FC236}">
                  <a16:creationId xmlns:a16="http://schemas.microsoft.com/office/drawing/2014/main" id="{D4FEBFB8-85CF-68E8-75CF-3F1A3B20B2A2}"/>
                </a:ext>
              </a:extLst>
            </p:cNvPr>
            <p:cNvSpPr txBox="1"/>
            <p:nvPr/>
          </p:nvSpPr>
          <p:spPr>
            <a:xfrm>
              <a:off x="2249523" y="16351552"/>
              <a:ext cx="295014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E3401F"/>
                  </a:solidFill>
                  <a:latin typeface="Gmarket Sans Bold" pitchFamily="34" charset="0"/>
                  <a:cs typeface="Gmarket Sans Bold" pitchFamily="34" charset="0"/>
                </a:rPr>
                <a:t>반말 높임말 확인</a:t>
              </a:r>
              <a:endParaRPr lang="en-US" sz="1100" dirty="0"/>
            </a:p>
          </p:txBody>
        </p:sp>
        <p:grpSp>
          <p:nvGrpSpPr>
            <p:cNvPr id="246" name="그룹 1009">
              <a:extLst>
                <a:ext uri="{FF2B5EF4-FFF2-40B4-BE49-F238E27FC236}">
                  <a16:creationId xmlns:a16="http://schemas.microsoft.com/office/drawing/2014/main" id="{DBDD9639-742B-A98E-BAFB-338018680A28}"/>
                </a:ext>
              </a:extLst>
            </p:cNvPr>
            <p:cNvGrpSpPr/>
            <p:nvPr/>
          </p:nvGrpSpPr>
          <p:grpSpPr>
            <a:xfrm>
              <a:off x="2780991" y="16720253"/>
              <a:ext cx="1863768" cy="362368"/>
              <a:chOff x="3543851" y="6666294"/>
              <a:chExt cx="1863768" cy="362368"/>
            </a:xfrm>
          </p:grpSpPr>
          <p:pic>
            <p:nvPicPr>
              <p:cNvPr id="247" name="Object 37">
                <a:extLst>
                  <a:ext uri="{FF2B5EF4-FFF2-40B4-BE49-F238E27FC236}">
                    <a16:creationId xmlns:a16="http://schemas.microsoft.com/office/drawing/2014/main" id="{C05EE248-1DEA-EE5A-4E4D-8FD562937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3543851" y="6666294"/>
                <a:ext cx="1863768" cy="362368"/>
              </a:xfrm>
              <a:prstGeom prst="rect">
                <a:avLst/>
              </a:prstGeom>
            </p:spPr>
          </p:pic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8D9B726-B4F7-63B2-C7FE-8E1E5F1C27D0}"/>
              </a:ext>
            </a:extLst>
          </p:cNvPr>
          <p:cNvGrpSpPr/>
          <p:nvPr/>
        </p:nvGrpSpPr>
        <p:grpSpPr>
          <a:xfrm>
            <a:off x="15836483" y="15658600"/>
            <a:ext cx="4377559" cy="1138143"/>
            <a:chOff x="8284374" y="16351552"/>
            <a:chExt cx="4377559" cy="1138143"/>
          </a:xfrm>
        </p:grpSpPr>
        <p:sp>
          <p:nvSpPr>
            <p:cNvPr id="237" name="Object 27">
              <a:extLst>
                <a:ext uri="{FF2B5EF4-FFF2-40B4-BE49-F238E27FC236}">
                  <a16:creationId xmlns:a16="http://schemas.microsoft.com/office/drawing/2014/main" id="{FEF3E6B7-6DBE-307A-D09F-86872147B570}"/>
                </a:ext>
              </a:extLst>
            </p:cNvPr>
            <p:cNvSpPr txBox="1"/>
            <p:nvPr/>
          </p:nvSpPr>
          <p:spPr>
            <a:xfrm>
              <a:off x="8284374" y="17120363"/>
              <a:ext cx="4377559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800" spc="-100" dirty="0">
                  <a:solidFill>
                    <a:srgbClr val="1C2F69"/>
                  </a:solidFill>
                  <a:latin typeface="Gmarket Sans Medium" pitchFamily="34" charset="0"/>
                </a:rPr>
                <a:t>자모 단위로 분리 후 적절한 표현으로 치환</a:t>
              </a:r>
              <a:endParaRPr lang="en-US" dirty="0"/>
            </a:p>
          </p:txBody>
        </p:sp>
        <p:sp>
          <p:nvSpPr>
            <p:cNvPr id="239" name="Object 28">
              <a:extLst>
                <a:ext uri="{FF2B5EF4-FFF2-40B4-BE49-F238E27FC236}">
                  <a16:creationId xmlns:a16="http://schemas.microsoft.com/office/drawing/2014/main" id="{4F3B8904-AEB9-CC3F-F288-09712620B81F}"/>
                </a:ext>
              </a:extLst>
            </p:cNvPr>
            <p:cNvSpPr txBox="1"/>
            <p:nvPr/>
          </p:nvSpPr>
          <p:spPr>
            <a:xfrm>
              <a:off x="9008414" y="16351552"/>
              <a:ext cx="295014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358A3C"/>
                  </a:solidFill>
                  <a:latin typeface="Gmarket Sans Bold" pitchFamily="34" charset="0"/>
                  <a:cs typeface="Gmarket Sans Bold" pitchFamily="34" charset="0"/>
                </a:rPr>
                <a:t>형태소 치환</a:t>
              </a:r>
              <a:endParaRPr lang="en-US" sz="1100" dirty="0"/>
            </a:p>
          </p:txBody>
        </p:sp>
        <p:grpSp>
          <p:nvGrpSpPr>
            <p:cNvPr id="248" name="그룹 1010">
              <a:extLst>
                <a:ext uri="{FF2B5EF4-FFF2-40B4-BE49-F238E27FC236}">
                  <a16:creationId xmlns:a16="http://schemas.microsoft.com/office/drawing/2014/main" id="{859DA6D5-37DA-0B4A-3F6E-D7916FDB397A}"/>
                </a:ext>
              </a:extLst>
            </p:cNvPr>
            <p:cNvGrpSpPr/>
            <p:nvPr/>
          </p:nvGrpSpPr>
          <p:grpSpPr>
            <a:xfrm>
              <a:off x="9565001" y="16720253"/>
              <a:ext cx="1863768" cy="362368"/>
              <a:chOff x="10327861" y="6666294"/>
              <a:chExt cx="1863768" cy="362368"/>
            </a:xfrm>
          </p:grpSpPr>
          <p:pic>
            <p:nvPicPr>
              <p:cNvPr id="249" name="Object 40">
                <a:extLst>
                  <a:ext uri="{FF2B5EF4-FFF2-40B4-BE49-F238E27FC236}">
                    <a16:creationId xmlns:a16="http://schemas.microsoft.com/office/drawing/2014/main" id="{C2924900-1FEF-7E12-2CC4-4219D1158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0327861" y="6666294"/>
                <a:ext cx="1863768" cy="362368"/>
              </a:xfrm>
              <a:prstGeom prst="rect">
                <a:avLst/>
              </a:prstGeom>
            </p:spPr>
          </p:pic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E5BBC7-34E4-B39C-D116-4B89FF068162}"/>
              </a:ext>
            </a:extLst>
          </p:cNvPr>
          <p:cNvGrpSpPr/>
          <p:nvPr/>
        </p:nvGrpSpPr>
        <p:grpSpPr>
          <a:xfrm>
            <a:off x="12982859" y="13661741"/>
            <a:ext cx="4377559" cy="1337483"/>
            <a:chOff x="4901858" y="14063320"/>
            <a:chExt cx="4377559" cy="1337483"/>
          </a:xfrm>
        </p:grpSpPr>
        <p:sp>
          <p:nvSpPr>
            <p:cNvPr id="233" name="Object 22">
              <a:extLst>
                <a:ext uri="{FF2B5EF4-FFF2-40B4-BE49-F238E27FC236}">
                  <a16:creationId xmlns:a16="http://schemas.microsoft.com/office/drawing/2014/main" id="{38C8DC19-AE03-D892-8F12-0632677F5FB8}"/>
                </a:ext>
              </a:extLst>
            </p:cNvPr>
            <p:cNvSpPr txBox="1"/>
            <p:nvPr/>
          </p:nvSpPr>
          <p:spPr>
            <a:xfrm>
              <a:off x="4901858" y="14063320"/>
              <a:ext cx="437755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800" kern="0" spc="-100" dirty="0">
                  <a:solidFill>
                    <a:srgbClr val="1C2F69"/>
                  </a:solidFill>
                  <a:latin typeface="Gmarket Sans Medium" pitchFamily="34" charset="0"/>
                  <a:cs typeface="Gmarket Sans Medium" pitchFamily="34" charset="0"/>
                </a:rPr>
                <a:t>입력 문장을 형태소 단위로  분석 후</a:t>
              </a:r>
              <a:endParaRPr lang="en-US" altLang="ko-KR" sz="1800" kern="0" spc="-100" dirty="0">
                <a:solidFill>
                  <a:srgbClr val="1C2F69"/>
                </a:solidFill>
                <a:latin typeface="Gmarket Sans Medium" pitchFamily="34" charset="0"/>
                <a:cs typeface="Gmarket Sans Medium" pitchFamily="34" charset="0"/>
              </a:endParaRPr>
            </a:p>
            <a:p>
              <a:pPr algn="ctr"/>
              <a:r>
                <a:rPr lang="ko-KR" altLang="en-US" sz="1800" kern="0" spc="-100" dirty="0">
                  <a:solidFill>
                    <a:srgbClr val="1C2F69"/>
                  </a:solidFill>
                  <a:latin typeface="Gmarket Sans Medium" pitchFamily="34" charset="0"/>
                  <a:cs typeface="Gmarket Sans Medium" pitchFamily="34" charset="0"/>
                </a:rPr>
                <a:t> 높임 표현을 찾음</a:t>
              </a:r>
              <a:endParaRPr lang="en-US" dirty="0"/>
            </a:p>
          </p:txBody>
        </p:sp>
        <p:sp>
          <p:nvSpPr>
            <p:cNvPr id="234" name="Object 23">
              <a:extLst>
                <a:ext uri="{FF2B5EF4-FFF2-40B4-BE49-F238E27FC236}">
                  <a16:creationId xmlns:a16="http://schemas.microsoft.com/office/drawing/2014/main" id="{4A825E21-F15E-D4CF-25AC-DAC0DC6DD455}"/>
                </a:ext>
              </a:extLst>
            </p:cNvPr>
            <p:cNvSpPr txBox="1"/>
            <p:nvPr/>
          </p:nvSpPr>
          <p:spPr>
            <a:xfrm>
              <a:off x="5628969" y="15000693"/>
              <a:ext cx="295014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2FA599"/>
                  </a:solidFill>
                  <a:latin typeface="Gmarket Sans Bold" pitchFamily="34" charset="0"/>
                  <a:cs typeface="Gmarket Sans Bold" pitchFamily="34" charset="0"/>
                </a:rPr>
                <a:t>형태소 단위로 분석</a:t>
              </a:r>
              <a:endParaRPr lang="en-US" sz="1100" dirty="0"/>
            </a:p>
          </p:txBody>
        </p:sp>
        <p:grpSp>
          <p:nvGrpSpPr>
            <p:cNvPr id="250" name="그룹 1011">
              <a:extLst>
                <a:ext uri="{FF2B5EF4-FFF2-40B4-BE49-F238E27FC236}">
                  <a16:creationId xmlns:a16="http://schemas.microsoft.com/office/drawing/2014/main" id="{42BAE7C3-D8C2-2A02-02C8-3727E6DB07EA}"/>
                </a:ext>
              </a:extLst>
            </p:cNvPr>
            <p:cNvGrpSpPr/>
            <p:nvPr/>
          </p:nvGrpSpPr>
          <p:grpSpPr>
            <a:xfrm>
              <a:off x="6158754" y="14658962"/>
              <a:ext cx="1863768" cy="362368"/>
              <a:chOff x="6921614" y="4605003"/>
              <a:chExt cx="1863768" cy="362368"/>
            </a:xfrm>
          </p:grpSpPr>
          <p:pic>
            <p:nvPicPr>
              <p:cNvPr id="251" name="Object 43">
                <a:extLst>
                  <a:ext uri="{FF2B5EF4-FFF2-40B4-BE49-F238E27FC236}">
                    <a16:creationId xmlns:a16="http://schemas.microsoft.com/office/drawing/2014/main" id="{EE3239B5-13B5-3D52-F4AE-1DDC19606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6921614" y="4605003"/>
                <a:ext cx="1863768" cy="362368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B1FF39-DE53-363A-6D6D-02ED0C1FF1C5}"/>
              </a:ext>
            </a:extLst>
          </p:cNvPr>
          <p:cNvGrpSpPr/>
          <p:nvPr/>
        </p:nvGrpSpPr>
        <p:grpSpPr>
          <a:xfrm>
            <a:off x="17436345" y="13908814"/>
            <a:ext cx="4377559" cy="1073743"/>
            <a:chOff x="11685869" y="14327060"/>
            <a:chExt cx="4377559" cy="1073743"/>
          </a:xfrm>
        </p:grpSpPr>
        <p:sp>
          <p:nvSpPr>
            <p:cNvPr id="242" name="Object 32">
              <a:extLst>
                <a:ext uri="{FF2B5EF4-FFF2-40B4-BE49-F238E27FC236}">
                  <a16:creationId xmlns:a16="http://schemas.microsoft.com/office/drawing/2014/main" id="{F98104A0-A205-9529-8C73-D74110FDB14C}"/>
                </a:ext>
              </a:extLst>
            </p:cNvPr>
            <p:cNvSpPr txBox="1"/>
            <p:nvPr/>
          </p:nvSpPr>
          <p:spPr>
            <a:xfrm>
              <a:off x="11685869" y="14327060"/>
              <a:ext cx="4377559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800" spc="-100" dirty="0">
                  <a:solidFill>
                    <a:srgbClr val="1C2F69"/>
                  </a:solidFill>
                  <a:latin typeface="Gmarket Sans Medium" pitchFamily="34" charset="0"/>
                </a:rPr>
                <a:t>분리 된 문장을 합침</a:t>
              </a:r>
              <a:endParaRPr 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618626A-301E-C290-130B-6BA1635C6786}"/>
                </a:ext>
              </a:extLst>
            </p:cNvPr>
            <p:cNvGrpSpPr/>
            <p:nvPr/>
          </p:nvGrpSpPr>
          <p:grpSpPr>
            <a:xfrm>
              <a:off x="12387860" y="14658962"/>
              <a:ext cx="2950141" cy="741841"/>
              <a:chOff x="12387860" y="14658962"/>
              <a:chExt cx="2950141" cy="741841"/>
            </a:xfrm>
          </p:grpSpPr>
          <p:sp>
            <p:nvSpPr>
              <p:cNvPr id="243" name="Object 33">
                <a:extLst>
                  <a:ext uri="{FF2B5EF4-FFF2-40B4-BE49-F238E27FC236}">
                    <a16:creationId xmlns:a16="http://schemas.microsoft.com/office/drawing/2014/main" id="{57F77DED-754C-8174-BA59-BD26CA4383CC}"/>
                  </a:ext>
                </a:extLst>
              </p:cNvPr>
              <p:cNvSpPr txBox="1"/>
              <p:nvPr/>
            </p:nvSpPr>
            <p:spPr>
              <a:xfrm>
                <a:off x="12387860" y="15000693"/>
                <a:ext cx="2950141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kern="0" spc="-100" dirty="0">
                    <a:solidFill>
                      <a:srgbClr val="FFB352"/>
                    </a:solidFill>
                    <a:latin typeface="Gmarket Sans Bold" pitchFamily="34" charset="0"/>
                    <a:cs typeface="Gmarket Sans Bold" pitchFamily="34" charset="0"/>
                  </a:rPr>
                  <a:t>결과</a:t>
                </a:r>
                <a:endParaRPr lang="en-US" sz="1100" dirty="0"/>
              </a:p>
            </p:txBody>
          </p:sp>
          <p:grpSp>
            <p:nvGrpSpPr>
              <p:cNvPr id="252" name="그룹 1012">
                <a:extLst>
                  <a:ext uri="{FF2B5EF4-FFF2-40B4-BE49-F238E27FC236}">
                    <a16:creationId xmlns:a16="http://schemas.microsoft.com/office/drawing/2014/main" id="{254AE4A9-A2FF-DD93-C994-D635596044F7}"/>
                  </a:ext>
                </a:extLst>
              </p:cNvPr>
              <p:cNvGrpSpPr/>
              <p:nvPr/>
            </p:nvGrpSpPr>
            <p:grpSpPr>
              <a:xfrm>
                <a:off x="12942765" y="14658962"/>
                <a:ext cx="1863768" cy="362368"/>
                <a:chOff x="13705625" y="4605003"/>
                <a:chExt cx="1863768" cy="362368"/>
              </a:xfrm>
            </p:grpSpPr>
            <p:pic>
              <p:nvPicPr>
                <p:cNvPr id="253" name="Object 46">
                  <a:extLst>
                    <a:ext uri="{FF2B5EF4-FFF2-40B4-BE49-F238E27FC236}">
                      <a16:creationId xmlns:a16="http://schemas.microsoft.com/office/drawing/2014/main" id="{6E43B202-19DB-C6E4-E322-DE8D3DE252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13705625" y="4605003"/>
                  <a:ext cx="1863768" cy="36236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F644A58F-0FB3-40EF-528A-2EA4FAA6E29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516493" y="14171284"/>
            <a:ext cx="1201474" cy="1201474"/>
          </a:xfrm>
          <a:prstGeom prst="rect">
            <a:avLst/>
          </a:prstGeom>
        </p:spPr>
      </p:pic>
      <p:grpSp>
        <p:nvGrpSpPr>
          <p:cNvPr id="256" name="그룹 1011">
            <a:extLst>
              <a:ext uri="{FF2B5EF4-FFF2-40B4-BE49-F238E27FC236}">
                <a16:creationId xmlns:a16="http://schemas.microsoft.com/office/drawing/2014/main" id="{9545182F-5DC9-2512-DE13-AA6617B83FD7}"/>
              </a:ext>
            </a:extLst>
          </p:cNvPr>
          <p:cNvGrpSpPr/>
          <p:nvPr/>
        </p:nvGrpSpPr>
        <p:grpSpPr>
          <a:xfrm>
            <a:off x="15237195" y="17554595"/>
            <a:ext cx="240174" cy="234887"/>
            <a:chOff x="1888427" y="5440125"/>
            <a:chExt cx="240174" cy="234887"/>
          </a:xfrm>
        </p:grpSpPr>
        <p:pic>
          <p:nvPicPr>
            <p:cNvPr id="257" name="Object 40">
              <a:extLst>
                <a:ext uri="{FF2B5EF4-FFF2-40B4-BE49-F238E27FC236}">
                  <a16:creationId xmlns:a16="http://schemas.microsoft.com/office/drawing/2014/main" id="{86E7EB9A-1066-E254-4329-B2A9795C2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888427" y="5440125"/>
              <a:ext cx="240174" cy="234887"/>
            </a:xfrm>
            <a:prstGeom prst="rect">
              <a:avLst/>
            </a:prstGeom>
          </p:spPr>
        </p:pic>
      </p:grpSp>
      <p:pic>
        <p:nvPicPr>
          <p:cNvPr id="259" name="그림 258">
            <a:extLst>
              <a:ext uri="{FF2B5EF4-FFF2-40B4-BE49-F238E27FC236}">
                <a16:creationId xmlns:a16="http://schemas.microsoft.com/office/drawing/2014/main" id="{3890502C-14BD-4794-5A12-5AD51BCE038F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7873977" y="18064093"/>
            <a:ext cx="927266" cy="927266"/>
          </a:xfrm>
          <a:prstGeom prst="rect">
            <a:avLst/>
          </a:prstGeom>
        </p:spPr>
      </p:pic>
      <p:pic>
        <p:nvPicPr>
          <p:cNvPr id="260" name="Google Shape;475;p17">
            <a:extLst>
              <a:ext uri="{FF2B5EF4-FFF2-40B4-BE49-F238E27FC236}">
                <a16:creationId xmlns:a16="http://schemas.microsoft.com/office/drawing/2014/main" id="{EAC68119-AAD4-4D26-ED5C-95672CD5C7A3}"/>
              </a:ext>
            </a:extLst>
          </p:cNvPr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12967013" y="16933401"/>
            <a:ext cx="1485913" cy="15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03D5394-7D63-CAB2-D7D9-E9F740B5BCC5}"/>
              </a:ext>
            </a:extLst>
          </p:cNvPr>
          <p:cNvSpPr txBox="1"/>
          <p:nvPr/>
        </p:nvSpPr>
        <p:spPr>
          <a:xfrm>
            <a:off x="13246575" y="17319742"/>
            <a:ext cx="926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600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어체</a:t>
            </a:r>
            <a:r>
              <a:rPr kumimoji="1" lang="ko-KR" altLang="en-US" sz="1600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 통일 데이터</a:t>
            </a:r>
            <a:endParaRPr kumimoji="1" lang="ko-Kore-KR" altLang="en-US" sz="1600" dirty="0">
              <a:solidFill>
                <a:schemeClr val="bg1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pic>
        <p:nvPicPr>
          <p:cNvPr id="261" name="그림 260">
            <a:extLst>
              <a:ext uri="{FF2B5EF4-FFF2-40B4-BE49-F238E27FC236}">
                <a16:creationId xmlns:a16="http://schemas.microsoft.com/office/drawing/2014/main" id="{4C734F4A-3FB5-4FF3-6876-77BEFF7CAA8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6261639" y="17055798"/>
            <a:ext cx="1174762" cy="11747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9CDC156-DCE7-DCDF-58A5-29FE15DFB221}"/>
              </a:ext>
            </a:extLst>
          </p:cNvPr>
          <p:cNvSpPr txBox="1"/>
          <p:nvPr/>
        </p:nvSpPr>
        <p:spPr>
          <a:xfrm>
            <a:off x="15954896" y="18324447"/>
            <a:ext cx="2094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딥러닝</a:t>
            </a:r>
            <a:r>
              <a:rPr kumimoji="1" lang="ko-KR" altLang="en-US" sz="16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 모델에 학습</a:t>
            </a:r>
            <a:endParaRPr kumimoji="1" lang="ko-Kore-KR" altLang="en-US" sz="1600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grpSp>
        <p:nvGrpSpPr>
          <p:cNvPr id="262" name="Google Shape;409;p15">
            <a:extLst>
              <a:ext uri="{FF2B5EF4-FFF2-40B4-BE49-F238E27FC236}">
                <a16:creationId xmlns:a16="http://schemas.microsoft.com/office/drawing/2014/main" id="{59B0E031-4FBA-2CDD-E047-A70958B028F1}"/>
              </a:ext>
            </a:extLst>
          </p:cNvPr>
          <p:cNvGrpSpPr/>
          <p:nvPr/>
        </p:nvGrpSpPr>
        <p:grpSpPr>
          <a:xfrm>
            <a:off x="11418581" y="17446911"/>
            <a:ext cx="923637" cy="581331"/>
            <a:chOff x="8458025" y="4783042"/>
            <a:chExt cx="720995" cy="587007"/>
          </a:xfrm>
        </p:grpSpPr>
        <p:pic>
          <p:nvPicPr>
            <p:cNvPr id="263" name="Google Shape;410;p15">
              <a:extLst>
                <a:ext uri="{FF2B5EF4-FFF2-40B4-BE49-F238E27FC236}">
                  <a16:creationId xmlns:a16="http://schemas.microsoft.com/office/drawing/2014/main" id="{4095B613-1A9D-1720-E3E6-992E12CB1745}"/>
                </a:ext>
              </a:extLst>
            </p:cNvPr>
            <p:cNvPicPr preferRelativeResize="0"/>
            <p:nvPr/>
          </p:nvPicPr>
          <p:blipFill rotWithShape="1">
            <a:blip r:embed="rId40">
              <a:alphaModFix/>
            </a:blip>
            <a:srcRect/>
            <a:stretch/>
          </p:blipFill>
          <p:spPr>
            <a:xfrm rot="10800000">
              <a:off x="8887037" y="4783042"/>
              <a:ext cx="291983" cy="587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411;p15">
              <a:extLst>
                <a:ext uri="{FF2B5EF4-FFF2-40B4-BE49-F238E27FC236}">
                  <a16:creationId xmlns:a16="http://schemas.microsoft.com/office/drawing/2014/main" id="{0D9BB121-E025-C6AB-59A5-399532C1BD8B}"/>
                </a:ext>
              </a:extLst>
            </p:cNvPr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 rot="10800000">
              <a:off x="8672531" y="4783042"/>
              <a:ext cx="291983" cy="587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412;p15">
              <a:extLst>
                <a:ext uri="{FF2B5EF4-FFF2-40B4-BE49-F238E27FC236}">
                  <a16:creationId xmlns:a16="http://schemas.microsoft.com/office/drawing/2014/main" id="{C674A2E5-A3CB-AEA7-F9E1-4ABF054DE97D}"/>
                </a:ext>
              </a:extLst>
            </p:cNvPr>
            <p:cNvPicPr preferRelativeResize="0"/>
            <p:nvPr/>
          </p:nvPicPr>
          <p:blipFill rotWithShape="1">
            <a:blip r:embed="rId42">
              <a:alphaModFix/>
            </a:blip>
            <a:srcRect/>
            <a:stretch/>
          </p:blipFill>
          <p:spPr>
            <a:xfrm rot="10800000">
              <a:off x="8458025" y="4783042"/>
              <a:ext cx="291983" cy="5870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77EB5751-95F3-4CC5-80CA-CE19AD638EFD}"/>
              </a:ext>
            </a:extLst>
          </p:cNvPr>
          <p:cNvGrpSpPr/>
          <p:nvPr/>
        </p:nvGrpSpPr>
        <p:grpSpPr>
          <a:xfrm>
            <a:off x="1386129" y="7810541"/>
            <a:ext cx="8633700" cy="9767045"/>
            <a:chOff x="2727802" y="3601965"/>
            <a:chExt cx="12613796" cy="14524450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BA9A970-60DE-4772-BD0A-1B8851637D8E}"/>
                </a:ext>
              </a:extLst>
            </p:cNvPr>
            <p:cNvGrpSpPr/>
            <p:nvPr/>
          </p:nvGrpSpPr>
          <p:grpSpPr>
            <a:xfrm>
              <a:off x="2796502" y="4620944"/>
              <a:ext cx="6400800" cy="2089471"/>
              <a:chOff x="2869074" y="2705058"/>
              <a:chExt cx="6400800" cy="2089471"/>
            </a:xfrm>
          </p:grpSpPr>
          <p:pic>
            <p:nvPicPr>
              <p:cNvPr id="279" name="Picture 2" descr="구글 번역 - 나무위키">
                <a:extLst>
                  <a:ext uri="{FF2B5EF4-FFF2-40B4-BE49-F238E27FC236}">
                    <a16:creationId xmlns:a16="http://schemas.microsoft.com/office/drawing/2014/main" id="{A386F77B-95CD-4EB5-9B9E-24171EF7E0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9074" y="2705063"/>
                <a:ext cx="2143125" cy="2069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0" name="Picture 4" descr="통번역앱 파파고 미니 번역기 어플 사용기 : 네이버 블로그">
                <a:extLst>
                  <a:ext uri="{FF2B5EF4-FFF2-40B4-BE49-F238E27FC236}">
                    <a16:creationId xmlns:a16="http://schemas.microsoft.com/office/drawing/2014/main" id="{71F3D2FB-D691-44B5-BF23-A4E5DAE28F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2199" y="2705058"/>
                <a:ext cx="2105025" cy="2069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1" name="Picture 6" descr="카카오 번역 사용">
                <a:extLst>
                  <a:ext uri="{FF2B5EF4-FFF2-40B4-BE49-F238E27FC236}">
                    <a16:creationId xmlns:a16="http://schemas.microsoft.com/office/drawing/2014/main" id="{3D79E9E8-FC54-4C35-B7BE-64ED7D879A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7225" y="2726642"/>
                <a:ext cx="2152649" cy="2067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631F0F68-AE95-4251-A3A3-BA835510CFEF}"/>
                </a:ext>
              </a:extLst>
            </p:cNvPr>
            <p:cNvGrpSpPr/>
            <p:nvPr/>
          </p:nvGrpSpPr>
          <p:grpSpPr>
            <a:xfrm>
              <a:off x="9666513" y="4641091"/>
              <a:ext cx="5675085" cy="2069328"/>
              <a:chOff x="10493828" y="2723767"/>
              <a:chExt cx="5675085" cy="2069328"/>
            </a:xfrm>
          </p:grpSpPr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B90130E4-7FDE-48C9-AF70-E814366C1DEE}"/>
                  </a:ext>
                </a:extLst>
              </p:cNvPr>
              <p:cNvSpPr/>
              <p:nvPr/>
            </p:nvSpPr>
            <p:spPr>
              <a:xfrm>
                <a:off x="10493828" y="2723767"/>
                <a:ext cx="5675085" cy="2069328"/>
              </a:xfrm>
              <a:prstGeom prst="rect">
                <a:avLst/>
              </a:prstGeom>
              <a:solidFill>
                <a:srgbClr val="A1B1E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78" name="Google Shape;80;p13">
                <a:extLst>
                  <a:ext uri="{FF2B5EF4-FFF2-40B4-BE49-F238E27FC236}">
                    <a16:creationId xmlns:a16="http://schemas.microsoft.com/office/drawing/2014/main" id="{461136E5-0BC2-443F-9A9D-40D5841E8FF2}"/>
                  </a:ext>
                </a:extLst>
              </p:cNvPr>
              <p:cNvSpPr txBox="1"/>
              <p:nvPr/>
            </p:nvSpPr>
            <p:spPr>
              <a:xfrm>
                <a:off x="10691812" y="2773485"/>
                <a:ext cx="4844657" cy="19588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4450" lvl="0" algn="just" rtl="0" latinLnBrk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900"/>
                </a:pPr>
                <a:r>
                  <a:rPr lang="en-US" altLang="ko-KR" sz="1600" b="1" dirty="0">
                    <a:solidFill>
                      <a:schemeClr val="bg1"/>
                    </a:solidFill>
                    <a:latin typeface="MAaruBuri ExtraLight" panose="020B0600000101010101" pitchFamily="34" charset="-127"/>
                    <a:ea typeface="MAaruBuri ExtraLight" panose="020B0600000101010101" pitchFamily="34" charset="-127"/>
                    <a:cs typeface="NanumGothic"/>
                    <a:sym typeface="Nanum Gothic"/>
                  </a:rPr>
                  <a:t>AI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MAaruBuri ExtraLight" panose="020B0600000101010101" pitchFamily="34" charset="-127"/>
                    <a:ea typeface="MAaruBuri ExtraLight" panose="020B0600000101010101" pitchFamily="34" charset="-127"/>
                    <a:cs typeface="NanumGothic"/>
                    <a:sym typeface="Nanum Gothic"/>
                  </a:rPr>
                  <a:t>모델을 사용한 한영 번역기가 출시되고 있지만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MAaruBuri ExtraLight" panose="020B0600000101010101" pitchFamily="34" charset="-127"/>
                    <a:ea typeface="MAaruBuri ExtraLight" panose="020B0600000101010101" pitchFamily="34" charset="-127"/>
                    <a:cs typeface="NanumGothic"/>
                    <a:sym typeface="Nanum Gothic"/>
                  </a:rPr>
                  <a:t>,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MAaruBuri ExtraLight" panose="020B0600000101010101" pitchFamily="34" charset="-127"/>
                    <a:ea typeface="MAaruBuri ExtraLight" panose="020B0600000101010101" pitchFamily="34" charset="-127"/>
                    <a:cs typeface="NanumGothic"/>
                    <a:sym typeface="Nanum Gothic"/>
                  </a:rPr>
                  <a:t>한국어의 특성을 반영하지 못해 어색한 결과물을 만들어내는 경우가 있음 </a:t>
                </a:r>
                <a:endParaRPr lang="en-US" altLang="ko-KR" sz="1600" b="1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  <a:cs typeface="NanumGothic"/>
                  <a:sym typeface="Nanum Gothic"/>
                </a:endParaRPr>
              </a:p>
            </p:txBody>
          </p:sp>
        </p:grpSp>
        <p:sp>
          <p:nvSpPr>
            <p:cNvPr id="216" name="Google Shape;80;p13">
              <a:extLst>
                <a:ext uri="{FF2B5EF4-FFF2-40B4-BE49-F238E27FC236}">
                  <a16:creationId xmlns:a16="http://schemas.microsoft.com/office/drawing/2014/main" id="{E9F2EDE1-BC4F-4F9F-8652-7375BA248AAD}"/>
                </a:ext>
              </a:extLst>
            </p:cNvPr>
            <p:cNvSpPr txBox="1"/>
            <p:nvPr/>
          </p:nvSpPr>
          <p:spPr>
            <a:xfrm>
              <a:off x="2796502" y="3601965"/>
              <a:ext cx="8633700" cy="1020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457200" algn="just">
                <a:lnSpc>
                  <a:spcPct val="115000"/>
                </a:lnSpc>
                <a:spcAft>
                  <a:spcPts val="600"/>
                </a:spcAft>
                <a:buSzPts val="2900"/>
                <a:buFont typeface="Wingdings" pitchFamily="2" charset="2"/>
                <a:buChar char="§"/>
              </a:pPr>
              <a:r>
                <a:rPr lang="ko-KR" altLang="en-US" sz="24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rPr>
                <a:t>과제의 필요성</a:t>
              </a:r>
              <a:endParaRPr lang="en-US" altLang="ko-KR" sz="24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endParaRPr>
            </a:p>
          </p:txBody>
        </p:sp>
        <p:sp>
          <p:nvSpPr>
            <p:cNvPr id="217" name="Google Shape;80;p13">
              <a:extLst>
                <a:ext uri="{FF2B5EF4-FFF2-40B4-BE49-F238E27FC236}">
                  <a16:creationId xmlns:a16="http://schemas.microsoft.com/office/drawing/2014/main" id="{4063EB60-B3D2-49C1-9225-0841F02A703D}"/>
                </a:ext>
              </a:extLst>
            </p:cNvPr>
            <p:cNvSpPr txBox="1"/>
            <p:nvPr/>
          </p:nvSpPr>
          <p:spPr>
            <a:xfrm>
              <a:off x="2727802" y="7093718"/>
              <a:ext cx="8633700" cy="1020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457200" algn="just">
                <a:lnSpc>
                  <a:spcPct val="115000"/>
                </a:lnSpc>
                <a:spcAft>
                  <a:spcPts val="600"/>
                </a:spcAft>
                <a:buSzPts val="2900"/>
                <a:buFont typeface="Wingdings" pitchFamily="2" charset="2"/>
                <a:buChar char="§"/>
              </a:pPr>
              <a:r>
                <a:rPr lang="ko-KR" altLang="en-US" sz="24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rPr>
                <a:t>문제 정의</a:t>
              </a:r>
              <a:endParaRPr lang="en-US" altLang="ko-KR" sz="24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endParaRPr>
            </a:p>
          </p:txBody>
        </p: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07E29AAA-0A30-40B3-837B-D63A98BFAA85}"/>
                </a:ext>
              </a:extLst>
            </p:cNvPr>
            <p:cNvGrpSpPr/>
            <p:nvPr/>
          </p:nvGrpSpPr>
          <p:grpSpPr>
            <a:xfrm>
              <a:off x="3227517" y="8066658"/>
              <a:ext cx="9486244" cy="2643926"/>
              <a:chOff x="3227517" y="8066658"/>
              <a:chExt cx="9486244" cy="2643926"/>
            </a:xfrm>
          </p:grpSpPr>
          <p:sp>
            <p:nvSpPr>
              <p:cNvPr id="273" name="Google Shape;80;p13">
                <a:extLst>
                  <a:ext uri="{FF2B5EF4-FFF2-40B4-BE49-F238E27FC236}">
                    <a16:creationId xmlns:a16="http://schemas.microsoft.com/office/drawing/2014/main" id="{7468768B-A95B-4863-A82A-DC1054E3F4A1}"/>
                  </a:ext>
                </a:extLst>
              </p:cNvPr>
              <p:cNvSpPr txBox="1"/>
              <p:nvPr/>
            </p:nvSpPr>
            <p:spPr>
              <a:xfrm>
                <a:off x="3227517" y="8066658"/>
                <a:ext cx="8633701" cy="10206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24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01 Problem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Statement</a:t>
                </a:r>
              </a:p>
            </p:txBody>
          </p:sp>
          <p:sp>
            <p:nvSpPr>
              <p:cNvPr id="274" name="Google Shape;80;p13">
                <a:extLst>
                  <a:ext uri="{FF2B5EF4-FFF2-40B4-BE49-F238E27FC236}">
                    <a16:creationId xmlns:a16="http://schemas.microsoft.com/office/drawing/2014/main" id="{D71221B1-2FAB-4C11-B6B8-3F252D634675}"/>
                  </a:ext>
                </a:extLst>
              </p:cNvPr>
              <p:cNvSpPr txBox="1"/>
              <p:nvPr/>
            </p:nvSpPr>
            <p:spPr>
              <a:xfrm>
                <a:off x="3227517" y="8730543"/>
                <a:ext cx="8633701" cy="862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한국어의 특성을 반영한 모델 학습의 필요성</a:t>
                </a:r>
                <a:endParaRPr lang="en-US" altLang="ko-KR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</p:txBody>
          </p:sp>
          <p:sp>
            <p:nvSpPr>
              <p:cNvPr id="275" name="Google Shape;80;p13">
                <a:extLst>
                  <a:ext uri="{FF2B5EF4-FFF2-40B4-BE49-F238E27FC236}">
                    <a16:creationId xmlns:a16="http://schemas.microsoft.com/office/drawing/2014/main" id="{5302CA14-6EE5-4F59-B773-FC9E792CA129}"/>
                  </a:ext>
                </a:extLst>
              </p:cNvPr>
              <p:cNvSpPr txBox="1"/>
              <p:nvPr/>
            </p:nvSpPr>
            <p:spPr>
              <a:xfrm>
                <a:off x="4080060" y="9365018"/>
                <a:ext cx="8633701" cy="1345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1.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조사 등이 받침의 형태로 결합된 경우 오역하는 문제 발생</a:t>
                </a:r>
                <a:endParaRPr lang="en-US" altLang="ko-KR" sz="16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2.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여러 영어 문장의 입력 시 높임말과 반말의 혼용</a:t>
                </a:r>
              </a:p>
            </p:txBody>
          </p: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53A270F7-C012-402C-8705-4170473E92F9}"/>
                </a:ext>
              </a:extLst>
            </p:cNvPr>
            <p:cNvGrpSpPr/>
            <p:nvPr/>
          </p:nvGrpSpPr>
          <p:grpSpPr>
            <a:xfrm>
              <a:off x="3208527" y="10585987"/>
              <a:ext cx="9592658" cy="3759137"/>
              <a:chOff x="3208527" y="10585987"/>
              <a:chExt cx="9592658" cy="3759137"/>
            </a:xfrm>
          </p:grpSpPr>
          <p:sp>
            <p:nvSpPr>
              <p:cNvPr id="269" name="Google Shape;80;p13">
                <a:extLst>
                  <a:ext uri="{FF2B5EF4-FFF2-40B4-BE49-F238E27FC236}">
                    <a16:creationId xmlns:a16="http://schemas.microsoft.com/office/drawing/2014/main" id="{2CD8B15C-D460-4928-84BE-5EE8DDB58A9A}"/>
                  </a:ext>
                </a:extLst>
              </p:cNvPr>
              <p:cNvSpPr txBox="1"/>
              <p:nvPr/>
            </p:nvSpPr>
            <p:spPr>
              <a:xfrm>
                <a:off x="3227517" y="10585987"/>
                <a:ext cx="8633699" cy="1020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24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02 Constraints</a:t>
                </a:r>
              </a:p>
            </p:txBody>
          </p:sp>
          <p:sp>
            <p:nvSpPr>
              <p:cNvPr id="270" name="Google Shape;80;p13">
                <a:extLst>
                  <a:ext uri="{FF2B5EF4-FFF2-40B4-BE49-F238E27FC236}">
                    <a16:creationId xmlns:a16="http://schemas.microsoft.com/office/drawing/2014/main" id="{E4309097-C01C-49F4-98EE-F5BBD75B8AC9}"/>
                  </a:ext>
                </a:extLst>
              </p:cNvPr>
              <p:cNvSpPr txBox="1"/>
              <p:nvPr/>
            </p:nvSpPr>
            <p:spPr>
              <a:xfrm>
                <a:off x="3208527" y="11523783"/>
                <a:ext cx="8633699" cy="862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음절 단위로 떨어지는 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BPE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의 생성</a:t>
                </a:r>
                <a:endParaRPr lang="en-US" altLang="ko-KR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</p:txBody>
          </p:sp>
          <p:sp>
            <p:nvSpPr>
              <p:cNvPr id="271" name="Google Shape;80;p13">
                <a:extLst>
                  <a:ext uri="{FF2B5EF4-FFF2-40B4-BE49-F238E27FC236}">
                    <a16:creationId xmlns:a16="http://schemas.microsoft.com/office/drawing/2014/main" id="{93BA1FE0-D223-444F-921F-1D2B5573A057}"/>
                  </a:ext>
                </a:extLst>
              </p:cNvPr>
              <p:cNvSpPr txBox="1"/>
              <p:nvPr/>
            </p:nvSpPr>
            <p:spPr>
              <a:xfrm>
                <a:off x="3241499" y="13482421"/>
                <a:ext cx="8633699" cy="862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한국어 높임말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,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반말 변환 모듈의 부재</a:t>
                </a:r>
                <a:endParaRPr lang="en-US" altLang="ko-KR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</p:txBody>
          </p:sp>
          <p:sp>
            <p:nvSpPr>
              <p:cNvPr id="272" name="Google Shape;80;p13">
                <a:extLst>
                  <a:ext uri="{FF2B5EF4-FFF2-40B4-BE49-F238E27FC236}">
                    <a16:creationId xmlns:a16="http://schemas.microsoft.com/office/drawing/2014/main" id="{1FC26BB2-F217-423A-97CF-CC61DA4ADF23}"/>
                  </a:ext>
                </a:extLst>
              </p:cNvPr>
              <p:cNvSpPr txBox="1"/>
              <p:nvPr/>
            </p:nvSpPr>
            <p:spPr>
              <a:xfrm>
                <a:off x="3831839" y="12276700"/>
                <a:ext cx="8969346" cy="1336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12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*BPE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란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: Byte Pair Encoding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의 줄임 말로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, out of vocabulary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문제를 해결하기 위한 알고리즘으로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,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문장을 단어보다 작은 단위의 서브 워드 단위로 분할하여 단어를 구성하는 방법론임</a:t>
                </a:r>
                <a:endParaRPr lang="en-US" altLang="ko-KR" sz="12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</p:txBody>
          </p:sp>
        </p:grpSp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id="{F5841F9D-073F-4970-BBAD-49835C42A902}"/>
                </a:ext>
              </a:extLst>
            </p:cNvPr>
            <p:cNvGrpSpPr/>
            <p:nvPr/>
          </p:nvGrpSpPr>
          <p:grpSpPr>
            <a:xfrm>
              <a:off x="3241497" y="14206830"/>
              <a:ext cx="8633700" cy="1722325"/>
              <a:chOff x="3241497" y="14206830"/>
              <a:chExt cx="8633700" cy="1722325"/>
            </a:xfrm>
          </p:grpSpPr>
          <p:sp>
            <p:nvSpPr>
              <p:cNvPr id="267" name="Google Shape;80;p13">
                <a:extLst>
                  <a:ext uri="{FF2B5EF4-FFF2-40B4-BE49-F238E27FC236}">
                    <a16:creationId xmlns:a16="http://schemas.microsoft.com/office/drawing/2014/main" id="{5BF2C788-6D30-411C-9F2D-823C64ADDDE7}"/>
                  </a:ext>
                </a:extLst>
              </p:cNvPr>
              <p:cNvSpPr txBox="1"/>
              <p:nvPr/>
            </p:nvSpPr>
            <p:spPr>
              <a:xfrm>
                <a:off x="3241497" y="14206830"/>
                <a:ext cx="8633700" cy="10206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24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03 Objectives</a:t>
                </a:r>
              </a:p>
            </p:txBody>
          </p:sp>
          <p:sp>
            <p:nvSpPr>
              <p:cNvPr id="268" name="Google Shape;80;p13">
                <a:extLst>
                  <a:ext uri="{FF2B5EF4-FFF2-40B4-BE49-F238E27FC236}">
                    <a16:creationId xmlns:a16="http://schemas.microsoft.com/office/drawing/2014/main" id="{4000CC88-F74F-4571-9249-7740F0B04EF0}"/>
                  </a:ext>
                </a:extLst>
              </p:cNvPr>
              <p:cNvSpPr txBox="1"/>
              <p:nvPr/>
            </p:nvSpPr>
            <p:spPr>
              <a:xfrm>
                <a:off x="3241497" y="15066453"/>
                <a:ext cx="8633700" cy="862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한국어의 특성을 반영한 번역 성능 및 가독성 향상</a:t>
                </a:r>
                <a:endParaRPr lang="en-US" altLang="ko-KR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</p:txBody>
          </p:sp>
        </p:grpSp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EE2E61F7-5A46-4191-AFD5-CBACB77B7B09}"/>
                </a:ext>
              </a:extLst>
            </p:cNvPr>
            <p:cNvGrpSpPr/>
            <p:nvPr/>
          </p:nvGrpSpPr>
          <p:grpSpPr>
            <a:xfrm>
              <a:off x="3201053" y="15854532"/>
              <a:ext cx="8660164" cy="2271883"/>
              <a:chOff x="3215033" y="13769654"/>
              <a:chExt cx="8660164" cy="2271883"/>
            </a:xfrm>
          </p:grpSpPr>
          <p:sp>
            <p:nvSpPr>
              <p:cNvPr id="258" name="Google Shape;80;p13">
                <a:extLst>
                  <a:ext uri="{FF2B5EF4-FFF2-40B4-BE49-F238E27FC236}">
                    <a16:creationId xmlns:a16="http://schemas.microsoft.com/office/drawing/2014/main" id="{4CC65E33-91DE-4E8E-A9E1-84222891593C}"/>
                  </a:ext>
                </a:extLst>
              </p:cNvPr>
              <p:cNvSpPr txBox="1"/>
              <p:nvPr/>
            </p:nvSpPr>
            <p:spPr>
              <a:xfrm>
                <a:off x="3241497" y="13769654"/>
                <a:ext cx="8633700" cy="10206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24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04 Functions</a:t>
                </a:r>
              </a:p>
            </p:txBody>
          </p:sp>
          <p:sp>
            <p:nvSpPr>
              <p:cNvPr id="266" name="Google Shape;80;p13">
                <a:extLst>
                  <a:ext uri="{FF2B5EF4-FFF2-40B4-BE49-F238E27FC236}">
                    <a16:creationId xmlns:a16="http://schemas.microsoft.com/office/drawing/2014/main" id="{7F5727C8-B4FC-4282-B68D-BAC434856B23}"/>
                  </a:ext>
                </a:extLst>
              </p:cNvPr>
              <p:cNvSpPr txBox="1"/>
              <p:nvPr/>
            </p:nvSpPr>
            <p:spPr>
              <a:xfrm>
                <a:off x="3215033" y="14590703"/>
                <a:ext cx="8633700" cy="1450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자모단위  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BPE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생성을 통한 받침 반영</a:t>
                </a:r>
                <a:endParaRPr lang="en-US" altLang="ko-KR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모듈을 통한 문장의 높임말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&amp;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반말 변환</a:t>
                </a:r>
                <a:endParaRPr lang="en-US" altLang="ko-KR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7287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7BDF00-CEC1-8455-49FA-AE5E6C8EF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53" y="10091086"/>
            <a:ext cx="1080000" cy="10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603564-C0ED-FB74-F7FB-754ACF220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620" y="10408449"/>
            <a:ext cx="1080000" cy="10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5C19A8-07B4-0A48-E0AC-7E6A16774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9109" y="11562955"/>
            <a:ext cx="2665462" cy="20022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89F3A0-C971-2893-7D21-49FCC20A4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3896" y="11893507"/>
            <a:ext cx="1675831" cy="16758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35B99E-5694-BA7D-25F6-FB0B17CC8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9690" y="14830059"/>
            <a:ext cx="1675831" cy="16758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6AE98E-31D3-1316-E619-B5901060E4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9238" y="14291760"/>
            <a:ext cx="1945560" cy="19455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62A845-5439-15A9-7768-9F5CD69050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34540" y="14249494"/>
            <a:ext cx="2514600" cy="25146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BD2920-2DDB-5F4E-BE43-66F448DC679B}"/>
              </a:ext>
            </a:extLst>
          </p:cNvPr>
          <p:cNvGrpSpPr/>
          <p:nvPr/>
        </p:nvGrpSpPr>
        <p:grpSpPr>
          <a:xfrm>
            <a:off x="14274808" y="8746793"/>
            <a:ext cx="4258915" cy="2889574"/>
            <a:chOff x="5277690" y="8423204"/>
            <a:chExt cx="4258915" cy="288957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CE4355C-6635-2E94-B918-95CB55C4E3EE}"/>
                </a:ext>
              </a:extLst>
            </p:cNvPr>
            <p:cNvSpPr/>
            <p:nvPr/>
          </p:nvSpPr>
          <p:spPr>
            <a:xfrm>
              <a:off x="5277690" y="8525460"/>
              <a:ext cx="4006480" cy="24840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A932F4-2805-1FF6-F26D-9CFB5919B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1034" y="8423204"/>
              <a:ext cx="2427377" cy="1820533"/>
            </a:xfrm>
            <a:prstGeom prst="rect">
              <a:avLst/>
            </a:prstGeom>
          </p:spPr>
        </p:pic>
        <p:pic>
          <p:nvPicPr>
            <p:cNvPr id="15" name="Google Shape;337;g11b6392464c_2_46">
              <a:extLst>
                <a:ext uri="{FF2B5EF4-FFF2-40B4-BE49-F238E27FC236}">
                  <a16:creationId xmlns:a16="http://schemas.microsoft.com/office/drawing/2014/main" id="{E4AD71C1-A288-F438-71D1-54F401DFC9BB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700147" y="9803212"/>
              <a:ext cx="716910" cy="853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8C72639-1147-2D03-377F-745582509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53622" y="9147109"/>
              <a:ext cx="2882983" cy="2165669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88B1DEA-5346-CE66-AC7D-9E66CAD609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29727" y="18455023"/>
            <a:ext cx="3830316" cy="38303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80F4B1-1203-F8FD-B937-C221A6D349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02220" y="18745739"/>
            <a:ext cx="3837233" cy="3837233"/>
          </a:xfrm>
          <a:prstGeom prst="rect">
            <a:avLst/>
          </a:prstGeom>
        </p:spPr>
      </p:pic>
      <p:pic>
        <p:nvPicPr>
          <p:cNvPr id="19" name="그림 18" descr="클립아트이(가) 표시된 사진&#10;&#10;자동 생성된 설명">
            <a:extLst>
              <a:ext uri="{FF2B5EF4-FFF2-40B4-BE49-F238E27FC236}">
                <a16:creationId xmlns:a16="http://schemas.microsoft.com/office/drawing/2014/main" id="{7BF58896-33DA-D7CA-8A3D-9489B00100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39568" y="22783877"/>
            <a:ext cx="5331921" cy="5331921"/>
          </a:xfrm>
          <a:prstGeom prst="rect">
            <a:avLst/>
          </a:prstGeom>
        </p:spPr>
      </p:pic>
      <p:pic>
        <p:nvPicPr>
          <p:cNvPr id="20" name="그림 19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D86045BD-CC9E-F215-2071-36997C4845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18" y="23473900"/>
            <a:ext cx="4927578" cy="49275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49C0F2-1BFB-5630-98FC-95FAEC172E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9259" y="14425127"/>
            <a:ext cx="7413880" cy="55604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DF4CCC2-E27E-2534-2335-D893193B58A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2843496" y="23531220"/>
            <a:ext cx="3837233" cy="3837233"/>
          </a:xfrm>
          <a:prstGeom prst="rect">
            <a:avLst/>
          </a:prstGeom>
        </p:spPr>
      </p:pic>
      <p:pic>
        <p:nvPicPr>
          <p:cNvPr id="3" name="그림 2" descr="클립아트이(가) 표시된 사진&#10;&#10;자동 생성된 설명">
            <a:extLst>
              <a:ext uri="{FF2B5EF4-FFF2-40B4-BE49-F238E27FC236}">
                <a16:creationId xmlns:a16="http://schemas.microsoft.com/office/drawing/2014/main" id="{C1174DE2-FE8B-975F-952D-A7CD387CA86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97277" y="1125291"/>
            <a:ext cx="5119515" cy="4709954"/>
          </a:xfrm>
          <a:prstGeom prst="rect">
            <a:avLst/>
          </a:prstGeom>
        </p:spPr>
      </p:pic>
      <p:pic>
        <p:nvPicPr>
          <p:cNvPr id="23" name="그림 22" descr="광장이(가) 표시된 사진&#10;&#10;자동 생성된 설명">
            <a:extLst>
              <a:ext uri="{FF2B5EF4-FFF2-40B4-BE49-F238E27FC236}">
                <a16:creationId xmlns:a16="http://schemas.microsoft.com/office/drawing/2014/main" id="{8E840CFC-7CA4-646D-2237-7874C822A4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83451" y="359386"/>
            <a:ext cx="8678337" cy="90601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ACB632B-ECBD-9BE9-FD37-18C1007D424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902480" y="1357042"/>
            <a:ext cx="4876800" cy="48768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7F658C4-036B-0B1C-B514-974EDC92274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690316" y="4896386"/>
            <a:ext cx="4876800" cy="48768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BEC01F6-FFFE-BE7B-1C4F-34B31AA19C5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7953" y="4542770"/>
            <a:ext cx="4876800" cy="48768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B993514-56A9-861C-A284-64A85AFC121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40234" y="13996868"/>
            <a:ext cx="4876800" cy="48768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B4270FF-D6E9-DD95-FFA6-87D0A0B3ABD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44692" y="17372777"/>
            <a:ext cx="5372100" cy="53721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CCF21FC-D81F-3FD5-9925-CC98266462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815251" y="15768973"/>
            <a:ext cx="5372100" cy="53721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BA781F1-4CED-BB50-8C3D-E3EB958E344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323712" y="9050049"/>
            <a:ext cx="4876800" cy="48768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396A36C-3890-DAF1-20EB-B7CD58546BC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904777" y="11059736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9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4096D-BAA6-62FA-0EE0-D2BE731E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28B2E83B-12E3-315B-9C9B-D59294184F81}"/>
              </a:ext>
            </a:extLst>
          </p:cNvPr>
          <p:cNvGrpSpPr/>
          <p:nvPr/>
        </p:nvGrpSpPr>
        <p:grpSpPr>
          <a:xfrm>
            <a:off x="14537424" y="7745260"/>
            <a:ext cx="5202381" cy="6493447"/>
            <a:chOff x="12130952" y="2849410"/>
            <a:chExt cx="5202381" cy="6493447"/>
          </a:xfrm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E62F54CF-5B8F-0CDD-37E3-B9CD1FE06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0952" y="2849410"/>
              <a:ext cx="5202381" cy="6493447"/>
            </a:xfrm>
            <a:prstGeom prst="rect">
              <a:avLst/>
            </a:prstGeom>
          </p:spPr>
        </p:pic>
      </p:grp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5C769305-4DFE-3156-6118-53C370C4D197}"/>
              </a:ext>
            </a:extLst>
          </p:cNvPr>
          <p:cNvGrpSpPr/>
          <p:nvPr/>
        </p:nvGrpSpPr>
        <p:grpSpPr>
          <a:xfrm>
            <a:off x="8948139" y="7745260"/>
            <a:ext cx="5202381" cy="6493447"/>
            <a:chOff x="6541667" y="2849410"/>
            <a:chExt cx="5202381" cy="6493447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663827A7-9899-DE5E-C737-1CCD6B4F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1667" y="2849410"/>
              <a:ext cx="5202381" cy="6493447"/>
            </a:xfrm>
            <a:prstGeom prst="rect">
              <a:avLst/>
            </a:prstGeom>
          </p:spPr>
        </p:pic>
      </p:grpSp>
      <p:grpSp>
        <p:nvGrpSpPr>
          <p:cNvPr id="9" name="그룹 1003">
            <a:extLst>
              <a:ext uri="{FF2B5EF4-FFF2-40B4-BE49-F238E27FC236}">
                <a16:creationId xmlns:a16="http://schemas.microsoft.com/office/drawing/2014/main" id="{E275295C-120E-9BBA-0F84-0C46D6226805}"/>
              </a:ext>
            </a:extLst>
          </p:cNvPr>
          <p:cNvGrpSpPr/>
          <p:nvPr/>
        </p:nvGrpSpPr>
        <p:grpSpPr>
          <a:xfrm>
            <a:off x="6072188" y="7745261"/>
            <a:ext cx="1840654" cy="940825"/>
            <a:chOff x="952381" y="2849410"/>
            <a:chExt cx="5202381" cy="4655460"/>
          </a:xfrm>
        </p:grpSpPr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F2FF89AC-6EB5-5404-CF03-9D4CDC6FC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849410"/>
              <a:ext cx="5202381" cy="4655460"/>
            </a:xfrm>
            <a:prstGeom prst="rect">
              <a:avLst/>
            </a:prstGeom>
          </p:spPr>
        </p:pic>
      </p:grpSp>
      <p:grpSp>
        <p:nvGrpSpPr>
          <p:cNvPr id="11" name="그룹 1006">
            <a:extLst>
              <a:ext uri="{FF2B5EF4-FFF2-40B4-BE49-F238E27FC236}">
                <a16:creationId xmlns:a16="http://schemas.microsoft.com/office/drawing/2014/main" id="{F91D470A-41BC-C407-623A-AABE4B53B28E}"/>
              </a:ext>
            </a:extLst>
          </p:cNvPr>
          <p:cNvGrpSpPr/>
          <p:nvPr/>
        </p:nvGrpSpPr>
        <p:grpSpPr>
          <a:xfrm>
            <a:off x="6249534" y="7472057"/>
            <a:ext cx="1403140" cy="569476"/>
            <a:chOff x="1300736" y="2506444"/>
            <a:chExt cx="4505671" cy="685933"/>
          </a:xfrm>
        </p:grpSpPr>
        <p:pic>
          <p:nvPicPr>
            <p:cNvPr id="12" name="Object 20">
              <a:extLst>
                <a:ext uri="{FF2B5EF4-FFF2-40B4-BE49-F238E27FC236}">
                  <a16:creationId xmlns:a16="http://schemas.microsoft.com/office/drawing/2014/main" id="{25D6DD58-9BBF-7510-FB08-BD526491B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0736" y="2506444"/>
              <a:ext cx="4505671" cy="685933"/>
            </a:xfrm>
            <a:prstGeom prst="rect">
              <a:avLst/>
            </a:prstGeom>
          </p:spPr>
        </p:pic>
      </p:grpSp>
      <p:sp>
        <p:nvSpPr>
          <p:cNvPr id="13" name="Object 23">
            <a:extLst>
              <a:ext uri="{FF2B5EF4-FFF2-40B4-BE49-F238E27FC236}">
                <a16:creationId xmlns:a16="http://schemas.microsoft.com/office/drawing/2014/main" id="{4955FEFA-4716-09B5-E387-CFBAAF3B7A9E}"/>
              </a:ext>
            </a:extLst>
          </p:cNvPr>
          <p:cNvSpPr txBox="1"/>
          <p:nvPr/>
        </p:nvSpPr>
        <p:spPr>
          <a:xfrm>
            <a:off x="6103538" y="7578777"/>
            <a:ext cx="169513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FFF6BB"/>
                </a:solidFill>
                <a:latin typeface="Pretendard SemiBold" pitchFamily="34" charset="0"/>
                <a:cs typeface="Pretendard SemiBold" pitchFamily="34" charset="0"/>
              </a:rPr>
              <a:t>1단계</a:t>
            </a:r>
            <a:r>
              <a:rPr lang="en-US" sz="16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 </a:t>
            </a:r>
            <a:r>
              <a:rPr lang="ko-KR" altLang="en-US" sz="16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단어</a:t>
            </a:r>
            <a:endParaRPr lang="en-US" sz="1100" dirty="0"/>
          </a:p>
        </p:txBody>
      </p:sp>
      <p:grpSp>
        <p:nvGrpSpPr>
          <p:cNvPr id="14" name="그룹 1007">
            <a:extLst>
              <a:ext uri="{FF2B5EF4-FFF2-40B4-BE49-F238E27FC236}">
                <a16:creationId xmlns:a16="http://schemas.microsoft.com/office/drawing/2014/main" id="{65D86A16-DA4E-55A8-75BB-BC68523B224D}"/>
              </a:ext>
            </a:extLst>
          </p:cNvPr>
          <p:cNvGrpSpPr/>
          <p:nvPr/>
        </p:nvGrpSpPr>
        <p:grpSpPr>
          <a:xfrm>
            <a:off x="9296494" y="7402294"/>
            <a:ext cx="4505671" cy="685933"/>
            <a:chOff x="6890022" y="2506444"/>
            <a:chExt cx="4505671" cy="685933"/>
          </a:xfrm>
        </p:grpSpPr>
        <p:pic>
          <p:nvPicPr>
            <p:cNvPr id="15" name="Object 24">
              <a:extLst>
                <a:ext uri="{FF2B5EF4-FFF2-40B4-BE49-F238E27FC236}">
                  <a16:creationId xmlns:a16="http://schemas.microsoft.com/office/drawing/2014/main" id="{239A659A-A857-7F7C-D218-484C7DD8F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0022" y="2506444"/>
              <a:ext cx="4505671" cy="685933"/>
            </a:xfrm>
            <a:prstGeom prst="rect">
              <a:avLst/>
            </a:prstGeom>
          </p:spPr>
        </p:pic>
      </p:grpSp>
      <p:sp>
        <p:nvSpPr>
          <p:cNvPr id="16" name="Object 27">
            <a:extLst>
              <a:ext uri="{FF2B5EF4-FFF2-40B4-BE49-F238E27FC236}">
                <a16:creationId xmlns:a16="http://schemas.microsoft.com/office/drawing/2014/main" id="{62BBC66F-1159-DD0D-249E-A116EECAAC64}"/>
              </a:ext>
            </a:extLst>
          </p:cNvPr>
          <p:cNvSpPr txBox="1"/>
          <p:nvPr/>
        </p:nvSpPr>
        <p:spPr>
          <a:xfrm>
            <a:off x="8447759" y="7549707"/>
            <a:ext cx="62031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FF6BB"/>
                </a:solidFill>
                <a:latin typeface="Pretendard SemiBold" pitchFamily="34" charset="0"/>
                <a:cs typeface="Pretendard SemiBold" pitchFamily="34" charset="0"/>
              </a:rPr>
              <a:t>2단계</a:t>
            </a:r>
            <a:r>
              <a:rPr lang="en-US" sz="20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  </a:t>
            </a:r>
            <a:r>
              <a:rPr lang="ko-KR" altLang="en-US" sz="20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자모 단위로 분리</a:t>
            </a:r>
            <a:endParaRPr lang="en-US" dirty="0"/>
          </a:p>
        </p:txBody>
      </p:sp>
      <p:grpSp>
        <p:nvGrpSpPr>
          <p:cNvPr id="17" name="그룹 1008">
            <a:extLst>
              <a:ext uri="{FF2B5EF4-FFF2-40B4-BE49-F238E27FC236}">
                <a16:creationId xmlns:a16="http://schemas.microsoft.com/office/drawing/2014/main" id="{3663D315-5839-0F94-CE2D-7ED5FDE12056}"/>
              </a:ext>
            </a:extLst>
          </p:cNvPr>
          <p:cNvGrpSpPr/>
          <p:nvPr/>
        </p:nvGrpSpPr>
        <p:grpSpPr>
          <a:xfrm>
            <a:off x="14885779" y="7402294"/>
            <a:ext cx="4505671" cy="685933"/>
            <a:chOff x="12479307" y="2506444"/>
            <a:chExt cx="4505671" cy="685933"/>
          </a:xfrm>
        </p:grpSpPr>
        <p:pic>
          <p:nvPicPr>
            <p:cNvPr id="18" name="Object 28">
              <a:extLst>
                <a:ext uri="{FF2B5EF4-FFF2-40B4-BE49-F238E27FC236}">
                  <a16:creationId xmlns:a16="http://schemas.microsoft.com/office/drawing/2014/main" id="{F1CD6CAE-FF05-0DBB-9271-C9796BFC8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79307" y="2506444"/>
              <a:ext cx="4505671" cy="685933"/>
            </a:xfrm>
            <a:prstGeom prst="rect">
              <a:avLst/>
            </a:prstGeom>
          </p:spPr>
        </p:pic>
      </p:grpSp>
      <p:sp>
        <p:nvSpPr>
          <p:cNvPr id="19" name="Object 31">
            <a:extLst>
              <a:ext uri="{FF2B5EF4-FFF2-40B4-BE49-F238E27FC236}">
                <a16:creationId xmlns:a16="http://schemas.microsoft.com/office/drawing/2014/main" id="{3B76405D-432B-1DB6-E4B8-206F44C4A112}"/>
              </a:ext>
            </a:extLst>
          </p:cNvPr>
          <p:cNvSpPr txBox="1"/>
          <p:nvPr/>
        </p:nvSpPr>
        <p:spPr>
          <a:xfrm>
            <a:off x="14434134" y="7549707"/>
            <a:ext cx="5408886" cy="533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FF6BB"/>
                </a:solidFill>
                <a:latin typeface="Pretendard SemiBold" pitchFamily="34" charset="0"/>
                <a:cs typeface="Pretendard SemiBold" pitchFamily="34" charset="0"/>
              </a:rPr>
              <a:t>3단계</a:t>
            </a:r>
            <a:r>
              <a:rPr lang="en-US" sz="20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  취준 로드맵 작성</a:t>
            </a:r>
            <a:endParaRPr lang="en-US" dirty="0"/>
          </a:p>
        </p:txBody>
      </p:sp>
      <p:sp>
        <p:nvSpPr>
          <p:cNvPr id="20" name="Object 32">
            <a:extLst>
              <a:ext uri="{FF2B5EF4-FFF2-40B4-BE49-F238E27FC236}">
                <a16:creationId xmlns:a16="http://schemas.microsoft.com/office/drawing/2014/main" id="{CDBBD028-5C40-DF7C-D752-1B1D3960F30C}"/>
              </a:ext>
            </a:extLst>
          </p:cNvPr>
          <p:cNvSpPr txBox="1"/>
          <p:nvPr/>
        </p:nvSpPr>
        <p:spPr>
          <a:xfrm>
            <a:off x="6555223" y="8131682"/>
            <a:ext cx="109745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엄만</a:t>
            </a:r>
            <a:endParaRPr lang="en-US" dirty="0"/>
          </a:p>
        </p:txBody>
      </p:sp>
      <p:grpSp>
        <p:nvGrpSpPr>
          <p:cNvPr id="21" name="그룹 1009">
            <a:extLst>
              <a:ext uri="{FF2B5EF4-FFF2-40B4-BE49-F238E27FC236}">
                <a16:creationId xmlns:a16="http://schemas.microsoft.com/office/drawing/2014/main" id="{E6300713-D97C-6C62-03D6-290937035DE8}"/>
              </a:ext>
            </a:extLst>
          </p:cNvPr>
          <p:cNvGrpSpPr/>
          <p:nvPr/>
        </p:nvGrpSpPr>
        <p:grpSpPr>
          <a:xfrm>
            <a:off x="3980725" y="8593444"/>
            <a:ext cx="286905" cy="286905"/>
            <a:chOff x="1574253" y="3697594"/>
            <a:chExt cx="286905" cy="286905"/>
          </a:xfrm>
        </p:grpSpPr>
        <p:pic>
          <p:nvPicPr>
            <p:cNvPr id="22" name="Object 33">
              <a:extLst>
                <a:ext uri="{FF2B5EF4-FFF2-40B4-BE49-F238E27FC236}">
                  <a16:creationId xmlns:a16="http://schemas.microsoft.com/office/drawing/2014/main" id="{2C6CFEA3-031C-F215-188E-3A78B996A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4253" y="3697594"/>
              <a:ext cx="286905" cy="286905"/>
            </a:xfrm>
            <a:prstGeom prst="rect">
              <a:avLst/>
            </a:prstGeom>
          </p:spPr>
        </p:pic>
      </p:grpSp>
      <p:grpSp>
        <p:nvGrpSpPr>
          <p:cNvPr id="25" name="그룹 1010">
            <a:extLst>
              <a:ext uri="{FF2B5EF4-FFF2-40B4-BE49-F238E27FC236}">
                <a16:creationId xmlns:a16="http://schemas.microsoft.com/office/drawing/2014/main" id="{E3ECEF4D-385E-01E3-6D2B-FEF9EB9B1C8A}"/>
              </a:ext>
            </a:extLst>
          </p:cNvPr>
          <p:cNvGrpSpPr/>
          <p:nvPr/>
        </p:nvGrpSpPr>
        <p:grpSpPr>
          <a:xfrm>
            <a:off x="2723425" y="10320654"/>
            <a:ext cx="286905" cy="286905"/>
            <a:chOff x="1574253" y="4843530"/>
            <a:chExt cx="286905" cy="286905"/>
          </a:xfrm>
        </p:grpSpPr>
        <p:pic>
          <p:nvPicPr>
            <p:cNvPr id="26" name="Object 38">
              <a:extLst>
                <a:ext uri="{FF2B5EF4-FFF2-40B4-BE49-F238E27FC236}">
                  <a16:creationId xmlns:a16="http://schemas.microsoft.com/office/drawing/2014/main" id="{F91AEAC6-B302-4A16-7084-B2188AAB7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4253" y="4843530"/>
              <a:ext cx="286905" cy="286905"/>
            </a:xfrm>
            <a:prstGeom prst="rect">
              <a:avLst/>
            </a:prstGeom>
          </p:spPr>
        </p:pic>
      </p:grpSp>
      <p:sp>
        <p:nvSpPr>
          <p:cNvPr id="28" name="Object 42">
            <a:extLst>
              <a:ext uri="{FF2B5EF4-FFF2-40B4-BE49-F238E27FC236}">
                <a16:creationId xmlns:a16="http://schemas.microsoft.com/office/drawing/2014/main" id="{59792C8E-0246-691E-C368-7F3496D17C44}"/>
              </a:ext>
            </a:extLst>
          </p:cNvPr>
          <p:cNvSpPr txBox="1"/>
          <p:nvPr/>
        </p:nvSpPr>
        <p:spPr>
          <a:xfrm>
            <a:off x="9729151" y="8559126"/>
            <a:ext cx="5290474" cy="5761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목표 공기업 찾기</a:t>
            </a:r>
            <a:endParaRPr lang="en-US" dirty="0"/>
          </a:p>
        </p:txBody>
      </p:sp>
      <p:grpSp>
        <p:nvGrpSpPr>
          <p:cNvPr id="29" name="그룹 1011">
            <a:extLst>
              <a:ext uri="{FF2B5EF4-FFF2-40B4-BE49-F238E27FC236}">
                <a16:creationId xmlns:a16="http://schemas.microsoft.com/office/drawing/2014/main" id="{0F860229-0F57-BFEF-43B0-E38C7A39C92C}"/>
              </a:ext>
            </a:extLst>
          </p:cNvPr>
          <p:cNvGrpSpPr/>
          <p:nvPr/>
        </p:nvGrpSpPr>
        <p:grpSpPr>
          <a:xfrm>
            <a:off x="9326072" y="8593444"/>
            <a:ext cx="286905" cy="286905"/>
            <a:chOff x="6919600" y="3697594"/>
            <a:chExt cx="286905" cy="286905"/>
          </a:xfrm>
        </p:grpSpPr>
        <p:pic>
          <p:nvPicPr>
            <p:cNvPr id="30" name="Object 43">
              <a:extLst>
                <a:ext uri="{FF2B5EF4-FFF2-40B4-BE49-F238E27FC236}">
                  <a16:creationId xmlns:a16="http://schemas.microsoft.com/office/drawing/2014/main" id="{BF97697F-5AEC-49BB-1D1D-AFAFB938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9600" y="3697594"/>
              <a:ext cx="286905" cy="286905"/>
            </a:xfrm>
            <a:prstGeom prst="rect">
              <a:avLst/>
            </a:prstGeom>
          </p:spPr>
        </p:pic>
      </p:grpSp>
      <p:sp>
        <p:nvSpPr>
          <p:cNvPr id="31" name="Object 46">
            <a:extLst>
              <a:ext uri="{FF2B5EF4-FFF2-40B4-BE49-F238E27FC236}">
                <a16:creationId xmlns:a16="http://schemas.microsoft.com/office/drawing/2014/main" id="{8C4C5F6F-4850-E6CB-5765-CBD40700F000}"/>
              </a:ext>
            </a:extLst>
          </p:cNvPr>
          <p:cNvSpPr txBox="1"/>
          <p:nvPr/>
        </p:nvSpPr>
        <p:spPr>
          <a:xfrm>
            <a:off x="9729148" y="9057526"/>
            <a:ext cx="6065153" cy="9497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기업의 성장 가능성, 안정성, 업무 적성, 급여 및 복지혜택을 기준으로 2~30여개 공기업 리스트업</a:t>
            </a:r>
            <a:endParaRPr lang="en-US" dirty="0"/>
          </a:p>
        </p:txBody>
      </p:sp>
      <p:sp>
        <p:nvSpPr>
          <p:cNvPr id="32" name="Object 47">
            <a:extLst>
              <a:ext uri="{FF2B5EF4-FFF2-40B4-BE49-F238E27FC236}">
                <a16:creationId xmlns:a16="http://schemas.microsoft.com/office/drawing/2014/main" id="{A3193AAF-7205-E882-5811-0D3528826B7F}"/>
              </a:ext>
            </a:extLst>
          </p:cNvPr>
          <p:cNvSpPr txBox="1"/>
          <p:nvPr/>
        </p:nvSpPr>
        <p:spPr>
          <a:xfrm>
            <a:off x="9729148" y="9965707"/>
            <a:ext cx="5290474" cy="5333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목표 공기업의 지난 채용공고 확인</a:t>
            </a:r>
            <a:endParaRPr lang="en-US" dirty="0"/>
          </a:p>
        </p:txBody>
      </p:sp>
      <p:grpSp>
        <p:nvGrpSpPr>
          <p:cNvPr id="33" name="그룹 1012">
            <a:extLst>
              <a:ext uri="{FF2B5EF4-FFF2-40B4-BE49-F238E27FC236}">
                <a16:creationId xmlns:a16="http://schemas.microsoft.com/office/drawing/2014/main" id="{8CBA5813-E3A3-DF2E-775D-DCCAFD339B4D}"/>
              </a:ext>
            </a:extLst>
          </p:cNvPr>
          <p:cNvGrpSpPr/>
          <p:nvPr/>
        </p:nvGrpSpPr>
        <p:grpSpPr>
          <a:xfrm>
            <a:off x="9326072" y="10000029"/>
            <a:ext cx="286905" cy="286905"/>
            <a:chOff x="6919600" y="5104179"/>
            <a:chExt cx="286905" cy="286905"/>
          </a:xfrm>
        </p:grpSpPr>
        <p:pic>
          <p:nvPicPr>
            <p:cNvPr id="34" name="Object 48">
              <a:extLst>
                <a:ext uri="{FF2B5EF4-FFF2-40B4-BE49-F238E27FC236}">
                  <a16:creationId xmlns:a16="http://schemas.microsoft.com/office/drawing/2014/main" id="{E95A14F0-FD14-64D4-C0D5-E67D15241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9600" y="5104179"/>
              <a:ext cx="286905" cy="286905"/>
            </a:xfrm>
            <a:prstGeom prst="rect">
              <a:avLst/>
            </a:prstGeom>
          </p:spPr>
        </p:pic>
      </p:grpSp>
      <p:sp>
        <p:nvSpPr>
          <p:cNvPr id="35" name="Object 51">
            <a:extLst>
              <a:ext uri="{FF2B5EF4-FFF2-40B4-BE49-F238E27FC236}">
                <a16:creationId xmlns:a16="http://schemas.microsoft.com/office/drawing/2014/main" id="{59AE8881-B463-77FB-E82C-00CE76F2E9AE}"/>
              </a:ext>
            </a:extLst>
          </p:cNvPr>
          <p:cNvSpPr txBox="1"/>
          <p:nvPr/>
        </p:nvSpPr>
        <p:spPr>
          <a:xfrm>
            <a:off x="9729148" y="10464107"/>
            <a:ext cx="6065153" cy="4533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기업별 맞춤 전략을 짜서 전략적인 준비가 필요</a:t>
            </a:r>
            <a:endParaRPr lang="en-US" dirty="0"/>
          </a:p>
        </p:txBody>
      </p:sp>
      <p:grpSp>
        <p:nvGrpSpPr>
          <p:cNvPr id="36" name="그룹 1013">
            <a:extLst>
              <a:ext uri="{FF2B5EF4-FFF2-40B4-BE49-F238E27FC236}">
                <a16:creationId xmlns:a16="http://schemas.microsoft.com/office/drawing/2014/main" id="{DA2A0EA8-C583-0E6F-A2EC-0C7D8AB38677}"/>
              </a:ext>
            </a:extLst>
          </p:cNvPr>
          <p:cNvGrpSpPr/>
          <p:nvPr/>
        </p:nvGrpSpPr>
        <p:grpSpPr>
          <a:xfrm>
            <a:off x="9736471" y="11046329"/>
            <a:ext cx="147265" cy="147265"/>
            <a:chOff x="7329999" y="6150479"/>
            <a:chExt cx="147265" cy="147265"/>
          </a:xfrm>
        </p:grpSpPr>
        <p:pic>
          <p:nvPicPr>
            <p:cNvPr id="37" name="Object 52">
              <a:extLst>
                <a:ext uri="{FF2B5EF4-FFF2-40B4-BE49-F238E27FC236}">
                  <a16:creationId xmlns:a16="http://schemas.microsoft.com/office/drawing/2014/main" id="{6441527F-A8A8-C784-EBF0-0498CABF9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9999" y="6150479"/>
              <a:ext cx="147265" cy="147265"/>
            </a:xfrm>
            <a:prstGeom prst="rect">
              <a:avLst/>
            </a:prstGeom>
          </p:spPr>
        </p:pic>
      </p:grpSp>
      <p:sp>
        <p:nvSpPr>
          <p:cNvPr id="38" name="Object 55">
            <a:extLst>
              <a:ext uri="{FF2B5EF4-FFF2-40B4-BE49-F238E27FC236}">
                <a16:creationId xmlns:a16="http://schemas.microsoft.com/office/drawing/2014/main" id="{9DDF0ED2-0B60-FA84-CD93-50C3E39B0E7D}"/>
              </a:ext>
            </a:extLst>
          </p:cNvPr>
          <p:cNvSpPr txBox="1"/>
          <p:nvPr/>
        </p:nvSpPr>
        <p:spPr>
          <a:xfrm>
            <a:off x="10005339" y="10986631"/>
            <a:ext cx="5273129" cy="399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가산점 받는 자격증 체크</a:t>
            </a:r>
            <a:endParaRPr lang="en-US" dirty="0"/>
          </a:p>
        </p:txBody>
      </p:sp>
      <p:grpSp>
        <p:nvGrpSpPr>
          <p:cNvPr id="39" name="그룹 1014">
            <a:extLst>
              <a:ext uri="{FF2B5EF4-FFF2-40B4-BE49-F238E27FC236}">
                <a16:creationId xmlns:a16="http://schemas.microsoft.com/office/drawing/2014/main" id="{33F49DC8-9F7A-2AAC-1302-12232C5766D4}"/>
              </a:ext>
            </a:extLst>
          </p:cNvPr>
          <p:cNvGrpSpPr/>
          <p:nvPr/>
        </p:nvGrpSpPr>
        <p:grpSpPr>
          <a:xfrm>
            <a:off x="9736471" y="11427274"/>
            <a:ext cx="147265" cy="147265"/>
            <a:chOff x="7329999" y="6531424"/>
            <a:chExt cx="147265" cy="147265"/>
          </a:xfrm>
        </p:grpSpPr>
        <p:pic>
          <p:nvPicPr>
            <p:cNvPr id="40" name="Object 56">
              <a:extLst>
                <a:ext uri="{FF2B5EF4-FFF2-40B4-BE49-F238E27FC236}">
                  <a16:creationId xmlns:a16="http://schemas.microsoft.com/office/drawing/2014/main" id="{FE6D382A-612C-D69B-F542-375454C0B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9999" y="6531424"/>
              <a:ext cx="147265" cy="147265"/>
            </a:xfrm>
            <a:prstGeom prst="rect">
              <a:avLst/>
            </a:prstGeom>
          </p:spPr>
        </p:pic>
      </p:grpSp>
      <p:sp>
        <p:nvSpPr>
          <p:cNvPr id="41" name="Object 59">
            <a:extLst>
              <a:ext uri="{FF2B5EF4-FFF2-40B4-BE49-F238E27FC236}">
                <a16:creationId xmlns:a16="http://schemas.microsoft.com/office/drawing/2014/main" id="{2C2BDC50-EB11-BB17-6D37-D9DE38E31895}"/>
              </a:ext>
            </a:extLst>
          </p:cNvPr>
          <p:cNvSpPr txBox="1"/>
          <p:nvPr/>
        </p:nvSpPr>
        <p:spPr>
          <a:xfrm>
            <a:off x="10005339" y="11367574"/>
            <a:ext cx="5273129" cy="400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직업기초능력평가(NCS) - PSAT형 / 모듈형</a:t>
            </a:r>
            <a:endParaRPr lang="en-US" dirty="0"/>
          </a:p>
        </p:txBody>
      </p:sp>
      <p:grpSp>
        <p:nvGrpSpPr>
          <p:cNvPr id="42" name="그룹 1015">
            <a:extLst>
              <a:ext uri="{FF2B5EF4-FFF2-40B4-BE49-F238E27FC236}">
                <a16:creationId xmlns:a16="http://schemas.microsoft.com/office/drawing/2014/main" id="{10818930-A8A5-F127-68B5-6CB7E4B9A5A9}"/>
              </a:ext>
            </a:extLst>
          </p:cNvPr>
          <p:cNvGrpSpPr/>
          <p:nvPr/>
        </p:nvGrpSpPr>
        <p:grpSpPr>
          <a:xfrm>
            <a:off x="9736471" y="11779352"/>
            <a:ext cx="147265" cy="147265"/>
            <a:chOff x="7329999" y="6883502"/>
            <a:chExt cx="147265" cy="147265"/>
          </a:xfrm>
        </p:grpSpPr>
        <p:pic>
          <p:nvPicPr>
            <p:cNvPr id="43" name="Object 60">
              <a:extLst>
                <a:ext uri="{FF2B5EF4-FFF2-40B4-BE49-F238E27FC236}">
                  <a16:creationId xmlns:a16="http://schemas.microsoft.com/office/drawing/2014/main" id="{2E41F743-20A0-BA07-6045-4A25E3686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9999" y="6883502"/>
              <a:ext cx="147265" cy="147265"/>
            </a:xfrm>
            <a:prstGeom prst="rect">
              <a:avLst/>
            </a:prstGeom>
          </p:spPr>
        </p:pic>
      </p:grpSp>
      <p:sp>
        <p:nvSpPr>
          <p:cNvPr id="44" name="Object 63">
            <a:extLst>
              <a:ext uri="{FF2B5EF4-FFF2-40B4-BE49-F238E27FC236}">
                <a16:creationId xmlns:a16="http://schemas.microsoft.com/office/drawing/2014/main" id="{71F9EEE4-0E5F-10DA-A267-6ADF2A68A09B}"/>
              </a:ext>
            </a:extLst>
          </p:cNvPr>
          <p:cNvSpPr txBox="1"/>
          <p:nvPr/>
        </p:nvSpPr>
        <p:spPr>
          <a:xfrm>
            <a:off x="10005339" y="11719650"/>
            <a:ext cx="5273129" cy="400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직무수행능력평가(전공 필기)</a:t>
            </a:r>
            <a:endParaRPr lang="en-US" dirty="0"/>
          </a:p>
        </p:txBody>
      </p:sp>
      <p:sp>
        <p:nvSpPr>
          <p:cNvPr id="45" name="Object 64">
            <a:extLst>
              <a:ext uri="{FF2B5EF4-FFF2-40B4-BE49-F238E27FC236}">
                <a16:creationId xmlns:a16="http://schemas.microsoft.com/office/drawing/2014/main" id="{248E8003-9012-925C-69F9-B60D841C4E51}"/>
              </a:ext>
            </a:extLst>
          </p:cNvPr>
          <p:cNvSpPr txBox="1"/>
          <p:nvPr/>
        </p:nvSpPr>
        <p:spPr>
          <a:xfrm>
            <a:off x="9729148" y="12341260"/>
            <a:ext cx="5290474" cy="5333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지원 우선순위 정하기</a:t>
            </a:r>
            <a:endParaRPr lang="en-US" dirty="0"/>
          </a:p>
        </p:txBody>
      </p:sp>
      <p:grpSp>
        <p:nvGrpSpPr>
          <p:cNvPr id="46" name="그룹 1016">
            <a:extLst>
              <a:ext uri="{FF2B5EF4-FFF2-40B4-BE49-F238E27FC236}">
                <a16:creationId xmlns:a16="http://schemas.microsoft.com/office/drawing/2014/main" id="{125A007B-4729-53EE-BC57-5221AD45F0F4}"/>
              </a:ext>
            </a:extLst>
          </p:cNvPr>
          <p:cNvGrpSpPr/>
          <p:nvPr/>
        </p:nvGrpSpPr>
        <p:grpSpPr>
          <a:xfrm>
            <a:off x="9326072" y="12375578"/>
            <a:ext cx="286905" cy="286905"/>
            <a:chOff x="6919600" y="7479728"/>
            <a:chExt cx="286905" cy="286905"/>
          </a:xfrm>
        </p:grpSpPr>
        <p:pic>
          <p:nvPicPr>
            <p:cNvPr id="47" name="Object 65">
              <a:extLst>
                <a:ext uri="{FF2B5EF4-FFF2-40B4-BE49-F238E27FC236}">
                  <a16:creationId xmlns:a16="http://schemas.microsoft.com/office/drawing/2014/main" id="{C7F006F9-5361-06AF-459C-97A531B9C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9600" y="7479728"/>
              <a:ext cx="286905" cy="286905"/>
            </a:xfrm>
            <a:prstGeom prst="rect">
              <a:avLst/>
            </a:prstGeom>
          </p:spPr>
        </p:pic>
      </p:grpSp>
      <p:sp>
        <p:nvSpPr>
          <p:cNvPr id="48" name="Object 68">
            <a:extLst>
              <a:ext uri="{FF2B5EF4-FFF2-40B4-BE49-F238E27FC236}">
                <a16:creationId xmlns:a16="http://schemas.microsoft.com/office/drawing/2014/main" id="{070D32C0-34CC-6B7C-4643-4BAF2AAF2C61}"/>
              </a:ext>
            </a:extLst>
          </p:cNvPr>
          <p:cNvSpPr txBox="1"/>
          <p:nvPr/>
        </p:nvSpPr>
        <p:spPr>
          <a:xfrm>
            <a:off x="9729148" y="12839660"/>
            <a:ext cx="6065153" cy="14319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- 우선순위에 따라 1~3순위 공기업 분류</a:t>
            </a:r>
          </a:p>
          <a:p>
            <a:r>
              <a:rPr lang="en-US" sz="17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- 우선순위 기준으로 가산점 부여 자격증과 </a:t>
            </a:r>
          </a:p>
          <a:p>
            <a:r>
              <a:rPr lang="en-US" sz="17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   필기과목 등을 정리</a:t>
            </a:r>
            <a:endParaRPr lang="en-US" dirty="0"/>
          </a:p>
        </p:txBody>
      </p:sp>
      <p:sp>
        <p:nvSpPr>
          <p:cNvPr id="49" name="Object 69">
            <a:extLst>
              <a:ext uri="{FF2B5EF4-FFF2-40B4-BE49-F238E27FC236}">
                <a16:creationId xmlns:a16="http://schemas.microsoft.com/office/drawing/2014/main" id="{77FCDACC-7C82-5584-F6D7-8A4BBC2FD569}"/>
              </a:ext>
            </a:extLst>
          </p:cNvPr>
          <p:cNvSpPr txBox="1"/>
          <p:nvPr/>
        </p:nvSpPr>
        <p:spPr>
          <a:xfrm>
            <a:off x="15318472" y="10440298"/>
            <a:ext cx="5290474" cy="569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로드맵을 통해 체계적 경력 보강</a:t>
            </a:r>
            <a:endParaRPr lang="en-US" dirty="0"/>
          </a:p>
        </p:txBody>
      </p:sp>
      <p:grpSp>
        <p:nvGrpSpPr>
          <p:cNvPr id="50" name="그룹 1017">
            <a:extLst>
              <a:ext uri="{FF2B5EF4-FFF2-40B4-BE49-F238E27FC236}">
                <a16:creationId xmlns:a16="http://schemas.microsoft.com/office/drawing/2014/main" id="{19276164-8F6B-0E67-385D-DD2ABA2B7578}"/>
              </a:ext>
            </a:extLst>
          </p:cNvPr>
          <p:cNvGrpSpPr/>
          <p:nvPr/>
        </p:nvGrpSpPr>
        <p:grpSpPr>
          <a:xfrm>
            <a:off x="14915357" y="10474615"/>
            <a:ext cx="286905" cy="286905"/>
            <a:chOff x="12508885" y="5578765"/>
            <a:chExt cx="286905" cy="286905"/>
          </a:xfrm>
        </p:grpSpPr>
        <p:pic>
          <p:nvPicPr>
            <p:cNvPr id="51" name="Object 70">
              <a:extLst>
                <a:ext uri="{FF2B5EF4-FFF2-40B4-BE49-F238E27FC236}">
                  <a16:creationId xmlns:a16="http://schemas.microsoft.com/office/drawing/2014/main" id="{6179E3D3-065C-643F-C5C3-83ADC0525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08885" y="5578765"/>
              <a:ext cx="286905" cy="286905"/>
            </a:xfrm>
            <a:prstGeom prst="rect">
              <a:avLst/>
            </a:prstGeom>
          </p:spPr>
        </p:pic>
      </p:grpSp>
      <p:sp>
        <p:nvSpPr>
          <p:cNvPr id="52" name="Object 73">
            <a:extLst>
              <a:ext uri="{FF2B5EF4-FFF2-40B4-BE49-F238E27FC236}">
                <a16:creationId xmlns:a16="http://schemas.microsoft.com/office/drawing/2014/main" id="{2ECEA662-91D7-DBAF-7CCA-0837AD3B5DF8}"/>
              </a:ext>
            </a:extLst>
          </p:cNvPr>
          <p:cNvSpPr txBox="1"/>
          <p:nvPr/>
        </p:nvSpPr>
        <p:spPr>
          <a:xfrm>
            <a:off x="15318472" y="10938698"/>
            <a:ext cx="6065153" cy="9497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지원하는 공기업 자격요건에 필요한 자격증 보완 및 인턴 지원 등</a:t>
            </a:r>
            <a:endParaRPr lang="en-US" dirty="0"/>
          </a:p>
        </p:txBody>
      </p:sp>
      <p:sp>
        <p:nvSpPr>
          <p:cNvPr id="53" name="Object 74">
            <a:extLst>
              <a:ext uri="{FF2B5EF4-FFF2-40B4-BE49-F238E27FC236}">
                <a16:creationId xmlns:a16="http://schemas.microsoft.com/office/drawing/2014/main" id="{43B7BD26-CE88-84D0-F400-D3D1D96AA11E}"/>
              </a:ext>
            </a:extLst>
          </p:cNvPr>
          <p:cNvSpPr txBox="1"/>
          <p:nvPr/>
        </p:nvSpPr>
        <p:spPr>
          <a:xfrm>
            <a:off x="15318472" y="8559126"/>
            <a:ext cx="5290474" cy="5333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1년 주기의 로드맵 작성</a:t>
            </a:r>
            <a:endParaRPr lang="en-US" dirty="0"/>
          </a:p>
        </p:txBody>
      </p:sp>
      <p:grpSp>
        <p:nvGrpSpPr>
          <p:cNvPr id="54" name="그룹 1018">
            <a:extLst>
              <a:ext uri="{FF2B5EF4-FFF2-40B4-BE49-F238E27FC236}">
                <a16:creationId xmlns:a16="http://schemas.microsoft.com/office/drawing/2014/main" id="{82906712-2445-5EBB-9AE9-332675B046CF}"/>
              </a:ext>
            </a:extLst>
          </p:cNvPr>
          <p:cNvGrpSpPr/>
          <p:nvPr/>
        </p:nvGrpSpPr>
        <p:grpSpPr>
          <a:xfrm>
            <a:off x="14915357" y="8593444"/>
            <a:ext cx="286905" cy="286905"/>
            <a:chOff x="12508885" y="3697594"/>
            <a:chExt cx="286905" cy="286905"/>
          </a:xfrm>
        </p:grpSpPr>
        <p:pic>
          <p:nvPicPr>
            <p:cNvPr id="55" name="Object 75">
              <a:extLst>
                <a:ext uri="{FF2B5EF4-FFF2-40B4-BE49-F238E27FC236}">
                  <a16:creationId xmlns:a16="http://schemas.microsoft.com/office/drawing/2014/main" id="{894CCF70-B109-89C9-FACD-1782DAB11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08885" y="3697594"/>
              <a:ext cx="286905" cy="286905"/>
            </a:xfrm>
            <a:prstGeom prst="rect">
              <a:avLst/>
            </a:prstGeom>
          </p:spPr>
        </p:pic>
      </p:grpSp>
      <p:sp>
        <p:nvSpPr>
          <p:cNvPr id="56" name="Object 78">
            <a:extLst>
              <a:ext uri="{FF2B5EF4-FFF2-40B4-BE49-F238E27FC236}">
                <a16:creationId xmlns:a16="http://schemas.microsoft.com/office/drawing/2014/main" id="{40AF4FB0-D382-A1A5-586C-413EB3DA760F}"/>
              </a:ext>
            </a:extLst>
          </p:cNvPr>
          <p:cNvSpPr txBox="1"/>
          <p:nvPr/>
        </p:nvSpPr>
        <p:spPr>
          <a:xfrm>
            <a:off x="15318472" y="9057526"/>
            <a:ext cx="6065153" cy="14319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- 우선순위에 따른 공기업 채용 시즌 체크</a:t>
            </a:r>
          </a:p>
          <a:p>
            <a:r>
              <a:rPr lang="en-US" sz="17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- 필기 시험 및 자격증 준비 </a:t>
            </a:r>
          </a:p>
          <a:p>
            <a:r>
              <a:rPr lang="en-US" sz="17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- 자소서, 면접 준비</a:t>
            </a:r>
            <a:endParaRPr lang="en-US" dirty="0"/>
          </a:p>
        </p:txBody>
      </p:sp>
      <p:grpSp>
        <p:nvGrpSpPr>
          <p:cNvPr id="59" name="그룹 1020">
            <a:extLst>
              <a:ext uri="{FF2B5EF4-FFF2-40B4-BE49-F238E27FC236}">
                <a16:creationId xmlns:a16="http://schemas.microsoft.com/office/drawing/2014/main" id="{0F983EA1-B95A-80CD-A19E-F5DC1F964228}"/>
              </a:ext>
            </a:extLst>
          </p:cNvPr>
          <p:cNvGrpSpPr/>
          <p:nvPr/>
        </p:nvGrpSpPr>
        <p:grpSpPr>
          <a:xfrm>
            <a:off x="13936401" y="10588169"/>
            <a:ext cx="807628" cy="807628"/>
            <a:chOff x="11529929" y="5692319"/>
            <a:chExt cx="807628" cy="807628"/>
          </a:xfrm>
        </p:grpSpPr>
        <p:pic>
          <p:nvPicPr>
            <p:cNvPr id="60" name="Object 82">
              <a:extLst>
                <a:ext uri="{FF2B5EF4-FFF2-40B4-BE49-F238E27FC236}">
                  <a16:creationId xmlns:a16="http://schemas.microsoft.com/office/drawing/2014/main" id="{5217547C-C4DA-4018-BE5E-4B7F96EB5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29929" y="5692319"/>
              <a:ext cx="807628" cy="807628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81FCAA-2533-AA6F-F742-01304208C52D}"/>
              </a:ext>
            </a:extLst>
          </p:cNvPr>
          <p:cNvGrpSpPr/>
          <p:nvPr/>
        </p:nvGrpSpPr>
        <p:grpSpPr>
          <a:xfrm>
            <a:off x="8561234" y="5203863"/>
            <a:ext cx="803201" cy="803201"/>
            <a:chOff x="8347804" y="10590383"/>
            <a:chExt cx="803201" cy="803201"/>
          </a:xfrm>
        </p:grpSpPr>
        <p:grpSp>
          <p:nvGrpSpPr>
            <p:cNvPr id="57" name="그룹 1019">
              <a:extLst>
                <a:ext uri="{FF2B5EF4-FFF2-40B4-BE49-F238E27FC236}">
                  <a16:creationId xmlns:a16="http://schemas.microsoft.com/office/drawing/2014/main" id="{5AD74BC6-5618-EB2C-20DE-437D0A14FF6A}"/>
                </a:ext>
              </a:extLst>
            </p:cNvPr>
            <p:cNvGrpSpPr/>
            <p:nvPr/>
          </p:nvGrpSpPr>
          <p:grpSpPr>
            <a:xfrm>
              <a:off x="8347804" y="10590383"/>
              <a:ext cx="803201" cy="803201"/>
              <a:chOff x="5941332" y="5694533"/>
              <a:chExt cx="803201" cy="803201"/>
            </a:xfrm>
          </p:grpSpPr>
          <p:pic>
            <p:nvPicPr>
              <p:cNvPr id="58" name="Object 79">
                <a:extLst>
                  <a:ext uri="{FF2B5EF4-FFF2-40B4-BE49-F238E27FC236}">
                    <a16:creationId xmlns:a16="http://schemas.microsoft.com/office/drawing/2014/main" id="{E14FB8C0-A92E-FFF7-6ADC-82D3F992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941332" y="5694533"/>
                <a:ext cx="803201" cy="803201"/>
              </a:xfrm>
              <a:prstGeom prst="rect">
                <a:avLst/>
              </a:prstGeom>
            </p:spPr>
          </p:pic>
        </p:grpSp>
        <p:grpSp>
          <p:nvGrpSpPr>
            <p:cNvPr id="61" name="그룹 1021">
              <a:extLst>
                <a:ext uri="{FF2B5EF4-FFF2-40B4-BE49-F238E27FC236}">
                  <a16:creationId xmlns:a16="http://schemas.microsoft.com/office/drawing/2014/main" id="{E5DFCB98-7CD3-71D1-B6FF-9AD2F469EE65}"/>
                </a:ext>
              </a:extLst>
            </p:cNvPr>
            <p:cNvGrpSpPr/>
            <p:nvPr/>
          </p:nvGrpSpPr>
          <p:grpSpPr>
            <a:xfrm>
              <a:off x="8612669" y="10848115"/>
              <a:ext cx="294214" cy="287737"/>
              <a:chOff x="6206197" y="5952265"/>
              <a:chExt cx="294214" cy="287737"/>
            </a:xfrm>
          </p:grpSpPr>
          <p:pic>
            <p:nvPicPr>
              <p:cNvPr id="62" name="Object 85">
                <a:extLst>
                  <a:ext uri="{FF2B5EF4-FFF2-40B4-BE49-F238E27FC236}">
                    <a16:creationId xmlns:a16="http://schemas.microsoft.com/office/drawing/2014/main" id="{CF561F34-434A-F89E-DEDF-FAE9538DB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06197" y="5952265"/>
                <a:ext cx="294214" cy="287737"/>
              </a:xfrm>
              <a:prstGeom prst="rect">
                <a:avLst/>
              </a:prstGeom>
            </p:spPr>
          </p:pic>
        </p:grpSp>
      </p:grpSp>
      <p:grpSp>
        <p:nvGrpSpPr>
          <p:cNvPr id="63" name="그룹 1022">
            <a:extLst>
              <a:ext uri="{FF2B5EF4-FFF2-40B4-BE49-F238E27FC236}">
                <a16:creationId xmlns:a16="http://schemas.microsoft.com/office/drawing/2014/main" id="{145FD0C2-D6C2-9D58-91CB-D56CE81E4943}"/>
              </a:ext>
            </a:extLst>
          </p:cNvPr>
          <p:cNvGrpSpPr/>
          <p:nvPr/>
        </p:nvGrpSpPr>
        <p:grpSpPr>
          <a:xfrm>
            <a:off x="14195591" y="10848115"/>
            <a:ext cx="294214" cy="287737"/>
            <a:chOff x="11789119" y="5952265"/>
            <a:chExt cx="294214" cy="287737"/>
          </a:xfrm>
        </p:grpSpPr>
        <p:pic>
          <p:nvPicPr>
            <p:cNvPr id="64" name="Object 88">
              <a:extLst>
                <a:ext uri="{FF2B5EF4-FFF2-40B4-BE49-F238E27FC236}">
                  <a16:creationId xmlns:a16="http://schemas.microsoft.com/office/drawing/2014/main" id="{BDCA95B7-EB03-48B2-1E95-60F4F170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89119" y="5952265"/>
              <a:ext cx="294214" cy="287737"/>
            </a:xfrm>
            <a:prstGeom prst="rect">
              <a:avLst/>
            </a:prstGeom>
          </p:spPr>
        </p:pic>
      </p:grpSp>
      <p:grpSp>
        <p:nvGrpSpPr>
          <p:cNvPr id="66" name="그룹 1003">
            <a:extLst>
              <a:ext uri="{FF2B5EF4-FFF2-40B4-BE49-F238E27FC236}">
                <a16:creationId xmlns:a16="http://schemas.microsoft.com/office/drawing/2014/main" id="{9E6ACAE3-12C9-7821-3DB7-0E37029202C5}"/>
              </a:ext>
            </a:extLst>
          </p:cNvPr>
          <p:cNvGrpSpPr/>
          <p:nvPr/>
        </p:nvGrpSpPr>
        <p:grpSpPr>
          <a:xfrm>
            <a:off x="5486400" y="9610054"/>
            <a:ext cx="2455748" cy="940825"/>
            <a:chOff x="952381" y="2849410"/>
            <a:chExt cx="5202381" cy="4655460"/>
          </a:xfrm>
        </p:grpSpPr>
        <p:pic>
          <p:nvPicPr>
            <p:cNvPr id="67" name="Object 8">
              <a:extLst>
                <a:ext uri="{FF2B5EF4-FFF2-40B4-BE49-F238E27FC236}">
                  <a16:creationId xmlns:a16="http://schemas.microsoft.com/office/drawing/2014/main" id="{21443A4F-EC93-2C91-6A19-B6227CAA5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849410"/>
              <a:ext cx="5202381" cy="4655460"/>
            </a:xfrm>
            <a:prstGeom prst="rect">
              <a:avLst/>
            </a:prstGeom>
          </p:spPr>
        </p:pic>
      </p:grpSp>
      <p:grpSp>
        <p:nvGrpSpPr>
          <p:cNvPr id="68" name="그룹 1006">
            <a:extLst>
              <a:ext uri="{FF2B5EF4-FFF2-40B4-BE49-F238E27FC236}">
                <a16:creationId xmlns:a16="http://schemas.microsoft.com/office/drawing/2014/main" id="{0FF8A02C-1794-F87F-01DA-ED52070FA8E0}"/>
              </a:ext>
            </a:extLst>
          </p:cNvPr>
          <p:cNvGrpSpPr/>
          <p:nvPr/>
        </p:nvGrpSpPr>
        <p:grpSpPr>
          <a:xfrm>
            <a:off x="5636389" y="9325316"/>
            <a:ext cx="2162281" cy="569476"/>
            <a:chOff x="1300736" y="2506444"/>
            <a:chExt cx="4505671" cy="685933"/>
          </a:xfrm>
        </p:grpSpPr>
        <p:pic>
          <p:nvPicPr>
            <p:cNvPr id="69" name="Object 20">
              <a:extLst>
                <a:ext uri="{FF2B5EF4-FFF2-40B4-BE49-F238E27FC236}">
                  <a16:creationId xmlns:a16="http://schemas.microsoft.com/office/drawing/2014/main" id="{60D919E9-A82C-92B4-CA42-4591E97FC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0736" y="2506444"/>
              <a:ext cx="4505671" cy="685933"/>
            </a:xfrm>
            <a:prstGeom prst="rect">
              <a:avLst/>
            </a:prstGeom>
          </p:spPr>
        </p:pic>
      </p:grpSp>
      <p:sp>
        <p:nvSpPr>
          <p:cNvPr id="70" name="Object 23">
            <a:extLst>
              <a:ext uri="{FF2B5EF4-FFF2-40B4-BE49-F238E27FC236}">
                <a16:creationId xmlns:a16="http://schemas.microsoft.com/office/drawing/2014/main" id="{8A6DAD6D-91F7-CF7B-3C33-59DAD6B6BA09}"/>
              </a:ext>
            </a:extLst>
          </p:cNvPr>
          <p:cNvSpPr txBox="1"/>
          <p:nvPr/>
        </p:nvSpPr>
        <p:spPr>
          <a:xfrm>
            <a:off x="5672007" y="9440777"/>
            <a:ext cx="210598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rgbClr val="FFF6BB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2</a:t>
            </a:r>
            <a:r>
              <a:rPr lang="en-US" sz="1600" dirty="0">
                <a:solidFill>
                  <a:srgbClr val="FFF6BB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단계</a:t>
            </a:r>
            <a:r>
              <a:rPr lang="en-US" sz="1600" dirty="0">
                <a:solidFill>
                  <a:srgbClr val="FFFFFF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 </a:t>
            </a:r>
            <a:r>
              <a:rPr lang="ko-KR" altLang="en-US" sz="1600" dirty="0">
                <a:solidFill>
                  <a:srgbClr val="FFFFFF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자모 단위 분리</a:t>
            </a:r>
            <a:endParaRPr lang="en-US" sz="1100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71" name="Object 32">
            <a:extLst>
              <a:ext uri="{FF2B5EF4-FFF2-40B4-BE49-F238E27FC236}">
                <a16:creationId xmlns:a16="http://schemas.microsoft.com/office/drawing/2014/main" id="{20F45CEE-C3DA-7FBA-C148-91F3BD141302}"/>
              </a:ext>
            </a:extLst>
          </p:cNvPr>
          <p:cNvSpPr txBox="1"/>
          <p:nvPr/>
        </p:nvSpPr>
        <p:spPr>
          <a:xfrm>
            <a:off x="5893214" y="10000029"/>
            <a:ext cx="207147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 err="1">
                <a:solidFill>
                  <a:srgbClr val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Medium" pitchFamily="34" charset="0"/>
              </a:rPr>
              <a:t>ㅇㅓㅁㅁㅏㄴ</a:t>
            </a:r>
            <a:endParaRPr lang="en-US" b="1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grpSp>
        <p:nvGrpSpPr>
          <p:cNvPr id="77" name="그룹 1003">
            <a:extLst>
              <a:ext uri="{FF2B5EF4-FFF2-40B4-BE49-F238E27FC236}">
                <a16:creationId xmlns:a16="http://schemas.microsoft.com/office/drawing/2014/main" id="{D4408161-8E83-6D5C-C631-90BE990836ED}"/>
              </a:ext>
            </a:extLst>
          </p:cNvPr>
          <p:cNvGrpSpPr/>
          <p:nvPr/>
        </p:nvGrpSpPr>
        <p:grpSpPr>
          <a:xfrm>
            <a:off x="5544002" y="11550354"/>
            <a:ext cx="2455748" cy="940825"/>
            <a:chOff x="952381" y="2849410"/>
            <a:chExt cx="5202381" cy="4655460"/>
          </a:xfrm>
        </p:grpSpPr>
        <p:pic>
          <p:nvPicPr>
            <p:cNvPr id="78" name="Object 8">
              <a:extLst>
                <a:ext uri="{FF2B5EF4-FFF2-40B4-BE49-F238E27FC236}">
                  <a16:creationId xmlns:a16="http://schemas.microsoft.com/office/drawing/2014/main" id="{F3197917-2705-1597-8BB2-B4A06F58D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849410"/>
              <a:ext cx="5202381" cy="4655460"/>
            </a:xfrm>
            <a:prstGeom prst="rect">
              <a:avLst/>
            </a:prstGeom>
          </p:spPr>
        </p:pic>
      </p:grpSp>
      <p:grpSp>
        <p:nvGrpSpPr>
          <p:cNvPr id="79" name="그룹 1006">
            <a:extLst>
              <a:ext uri="{FF2B5EF4-FFF2-40B4-BE49-F238E27FC236}">
                <a16:creationId xmlns:a16="http://schemas.microsoft.com/office/drawing/2014/main" id="{D20E79C8-A796-C6E4-FD60-114D2BBE7990}"/>
              </a:ext>
            </a:extLst>
          </p:cNvPr>
          <p:cNvGrpSpPr/>
          <p:nvPr/>
        </p:nvGrpSpPr>
        <p:grpSpPr>
          <a:xfrm>
            <a:off x="5693991" y="11265616"/>
            <a:ext cx="2162281" cy="569476"/>
            <a:chOff x="1300736" y="2506444"/>
            <a:chExt cx="4505671" cy="685933"/>
          </a:xfrm>
        </p:grpSpPr>
        <p:pic>
          <p:nvPicPr>
            <p:cNvPr id="80" name="Object 20">
              <a:extLst>
                <a:ext uri="{FF2B5EF4-FFF2-40B4-BE49-F238E27FC236}">
                  <a16:creationId xmlns:a16="http://schemas.microsoft.com/office/drawing/2014/main" id="{82C20430-7526-51D1-8136-37FE7E70F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0736" y="2506444"/>
              <a:ext cx="4505671" cy="685933"/>
            </a:xfrm>
            <a:prstGeom prst="rect">
              <a:avLst/>
            </a:prstGeom>
          </p:spPr>
        </p:pic>
      </p:grpSp>
      <p:sp>
        <p:nvSpPr>
          <p:cNvPr id="81" name="Object 23">
            <a:extLst>
              <a:ext uri="{FF2B5EF4-FFF2-40B4-BE49-F238E27FC236}">
                <a16:creationId xmlns:a16="http://schemas.microsoft.com/office/drawing/2014/main" id="{3B0C8D8F-81EC-7ED8-6F8A-C47672F0E705}"/>
              </a:ext>
            </a:extLst>
          </p:cNvPr>
          <p:cNvSpPr txBox="1"/>
          <p:nvPr/>
        </p:nvSpPr>
        <p:spPr>
          <a:xfrm>
            <a:off x="5729609" y="11381077"/>
            <a:ext cx="210598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rgbClr val="FFF6BB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3</a:t>
            </a:r>
            <a:r>
              <a:rPr lang="en-US" sz="1600" dirty="0">
                <a:solidFill>
                  <a:srgbClr val="FFF6BB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단계</a:t>
            </a:r>
            <a:r>
              <a:rPr lang="en-US" sz="1600" dirty="0">
                <a:solidFill>
                  <a:srgbClr val="FFFFFF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 </a:t>
            </a:r>
            <a:r>
              <a:rPr lang="ko-KR" altLang="en-US" sz="1600" dirty="0">
                <a:solidFill>
                  <a:srgbClr val="FFFFFF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자모 단위 </a:t>
            </a:r>
            <a:r>
              <a:rPr lang="en-US" altLang="ko-KR" sz="1600" dirty="0">
                <a:solidFill>
                  <a:srgbClr val="FFFFFF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BPE</a:t>
            </a:r>
            <a:endParaRPr lang="en-US" sz="1100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82" name="Object 32">
            <a:extLst>
              <a:ext uri="{FF2B5EF4-FFF2-40B4-BE49-F238E27FC236}">
                <a16:creationId xmlns:a16="http://schemas.microsoft.com/office/drawing/2014/main" id="{9DDB4BBD-EC87-1C87-95CF-474CA603451D}"/>
              </a:ext>
            </a:extLst>
          </p:cNvPr>
          <p:cNvSpPr txBox="1"/>
          <p:nvPr/>
        </p:nvSpPr>
        <p:spPr>
          <a:xfrm>
            <a:off x="5672007" y="11961951"/>
            <a:ext cx="232034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 err="1">
                <a:solidFill>
                  <a:srgbClr val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Medium" pitchFamily="34" charset="0"/>
              </a:rPr>
              <a:t>ㅇㅓㅁ</a:t>
            </a:r>
            <a:r>
              <a:rPr lang="en-US" altLang="ko-KR" sz="2000" b="1" dirty="0">
                <a:solidFill>
                  <a:srgbClr val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Medium" pitchFamily="34" charset="0"/>
              </a:rPr>
              <a:t>@@</a:t>
            </a:r>
            <a:r>
              <a:rPr lang="ko-KR" altLang="en-US" sz="2000" b="1" dirty="0" err="1">
                <a:solidFill>
                  <a:srgbClr val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Medium" pitchFamily="34" charset="0"/>
              </a:rPr>
              <a:t>ㅁㅏㄴ</a:t>
            </a:r>
            <a:endParaRPr lang="en-US" b="1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pic>
        <p:nvPicPr>
          <p:cNvPr id="83" name="Object 66">
            <a:extLst>
              <a:ext uri="{FF2B5EF4-FFF2-40B4-BE49-F238E27FC236}">
                <a16:creationId xmlns:a16="http://schemas.microsoft.com/office/drawing/2014/main" id="{FCD133A3-B6D0-29B5-8316-88348586A1D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30353" y="6836979"/>
            <a:ext cx="1500743" cy="875802"/>
          </a:xfrm>
          <a:prstGeom prst="rect">
            <a:avLst/>
          </a:prstGeom>
        </p:spPr>
      </p:pic>
      <p:grpSp>
        <p:nvGrpSpPr>
          <p:cNvPr id="112" name="그룹 1003">
            <a:extLst>
              <a:ext uri="{FF2B5EF4-FFF2-40B4-BE49-F238E27FC236}">
                <a16:creationId xmlns:a16="http://schemas.microsoft.com/office/drawing/2014/main" id="{CE20C211-488F-7ABA-039D-EAAC28A881E2}"/>
              </a:ext>
            </a:extLst>
          </p:cNvPr>
          <p:cNvGrpSpPr/>
          <p:nvPr/>
        </p:nvGrpSpPr>
        <p:grpSpPr>
          <a:xfrm>
            <a:off x="3215092" y="17928331"/>
            <a:ext cx="1400822" cy="958695"/>
            <a:chOff x="1331744" y="4976894"/>
            <a:chExt cx="1400822" cy="958695"/>
          </a:xfrm>
        </p:grpSpPr>
        <p:pic>
          <p:nvPicPr>
            <p:cNvPr id="113" name="Object 11">
              <a:extLst>
                <a:ext uri="{FF2B5EF4-FFF2-40B4-BE49-F238E27FC236}">
                  <a16:creationId xmlns:a16="http://schemas.microsoft.com/office/drawing/2014/main" id="{44715ED6-FEC1-AE9C-0805-1B1BA58B0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1744" y="4976894"/>
              <a:ext cx="1400822" cy="958695"/>
            </a:xfrm>
            <a:prstGeom prst="rect">
              <a:avLst/>
            </a:prstGeom>
          </p:spPr>
        </p:pic>
      </p:grpSp>
      <p:grpSp>
        <p:nvGrpSpPr>
          <p:cNvPr id="114" name="그룹 1004">
            <a:extLst>
              <a:ext uri="{FF2B5EF4-FFF2-40B4-BE49-F238E27FC236}">
                <a16:creationId xmlns:a16="http://schemas.microsoft.com/office/drawing/2014/main" id="{792F0009-BF71-06FF-EB49-5E4FBF357778}"/>
              </a:ext>
            </a:extLst>
          </p:cNvPr>
          <p:cNvGrpSpPr/>
          <p:nvPr/>
        </p:nvGrpSpPr>
        <p:grpSpPr>
          <a:xfrm>
            <a:off x="4334031" y="18724649"/>
            <a:ext cx="14255412" cy="199632"/>
            <a:chOff x="2450683" y="5773212"/>
            <a:chExt cx="14255412" cy="199632"/>
          </a:xfrm>
        </p:grpSpPr>
        <p:pic>
          <p:nvPicPr>
            <p:cNvPr id="115" name="Object 14">
              <a:extLst>
                <a:ext uri="{FF2B5EF4-FFF2-40B4-BE49-F238E27FC236}">
                  <a16:creationId xmlns:a16="http://schemas.microsoft.com/office/drawing/2014/main" id="{6BC74A62-65D0-8EE6-A374-844C371F4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50683" y="5773212"/>
              <a:ext cx="14255412" cy="199632"/>
            </a:xfrm>
            <a:prstGeom prst="rect">
              <a:avLst/>
            </a:prstGeom>
          </p:spPr>
        </p:pic>
      </p:grpSp>
      <p:sp>
        <p:nvSpPr>
          <p:cNvPr id="116" name="Object 17">
            <a:extLst>
              <a:ext uri="{FF2B5EF4-FFF2-40B4-BE49-F238E27FC236}">
                <a16:creationId xmlns:a16="http://schemas.microsoft.com/office/drawing/2014/main" id="{B1DC5804-ED55-CB37-F599-676C38462AE7}"/>
              </a:ext>
            </a:extLst>
          </p:cNvPr>
          <p:cNvSpPr txBox="1"/>
          <p:nvPr/>
        </p:nvSpPr>
        <p:spPr>
          <a:xfrm>
            <a:off x="4182022" y="20113188"/>
            <a:ext cx="437755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1C2F69"/>
                </a:solidFill>
                <a:latin typeface="Gmarket Sans Medium" pitchFamily="34" charset="0"/>
                <a:cs typeface="Gmarket Sans Medium" pitchFamily="34" charset="0"/>
              </a:rPr>
              <a:t>입력 문장이 높임표현인지 확인</a:t>
            </a:r>
            <a:endParaRPr lang="en-US" dirty="0"/>
          </a:p>
        </p:txBody>
      </p:sp>
      <p:sp>
        <p:nvSpPr>
          <p:cNvPr id="117" name="Object 18">
            <a:extLst>
              <a:ext uri="{FF2B5EF4-FFF2-40B4-BE49-F238E27FC236}">
                <a16:creationId xmlns:a16="http://schemas.microsoft.com/office/drawing/2014/main" id="{D750B054-4753-BDC0-6408-F1248F32FE03}"/>
              </a:ext>
            </a:extLst>
          </p:cNvPr>
          <p:cNvSpPr txBox="1"/>
          <p:nvPr/>
        </p:nvSpPr>
        <p:spPr>
          <a:xfrm>
            <a:off x="4895731" y="19249030"/>
            <a:ext cx="295014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E3401F"/>
                </a:solidFill>
                <a:latin typeface="Gmarket Sans Bold" pitchFamily="34" charset="0"/>
                <a:cs typeface="Gmarket Sans Bold" pitchFamily="34" charset="0"/>
              </a:rPr>
              <a:t>반말 높임말 확인</a:t>
            </a:r>
            <a:endParaRPr lang="en-US" sz="1100" dirty="0"/>
          </a:p>
        </p:txBody>
      </p:sp>
      <p:grpSp>
        <p:nvGrpSpPr>
          <p:cNvPr id="118" name="그룹 1005">
            <a:extLst>
              <a:ext uri="{FF2B5EF4-FFF2-40B4-BE49-F238E27FC236}">
                <a16:creationId xmlns:a16="http://schemas.microsoft.com/office/drawing/2014/main" id="{F0B0810D-A2EC-A4CE-3E85-E5059142CA8A}"/>
              </a:ext>
            </a:extLst>
          </p:cNvPr>
          <p:cNvGrpSpPr/>
          <p:nvPr/>
        </p:nvGrpSpPr>
        <p:grpSpPr>
          <a:xfrm>
            <a:off x="6206330" y="18650471"/>
            <a:ext cx="251999" cy="251999"/>
            <a:chOff x="4322981" y="5699033"/>
            <a:chExt cx="328944" cy="328944"/>
          </a:xfrm>
        </p:grpSpPr>
        <p:pic>
          <p:nvPicPr>
            <p:cNvPr id="119" name="Object 19">
              <a:extLst>
                <a:ext uri="{FF2B5EF4-FFF2-40B4-BE49-F238E27FC236}">
                  <a16:creationId xmlns:a16="http://schemas.microsoft.com/office/drawing/2014/main" id="{D0680120-44AB-9B2E-4404-566D0B3D9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22981" y="5699033"/>
              <a:ext cx="328944" cy="328944"/>
            </a:xfrm>
            <a:prstGeom prst="rect">
              <a:avLst/>
            </a:prstGeom>
          </p:spPr>
        </p:pic>
      </p:grpSp>
      <p:sp>
        <p:nvSpPr>
          <p:cNvPr id="120" name="Object 22">
            <a:extLst>
              <a:ext uri="{FF2B5EF4-FFF2-40B4-BE49-F238E27FC236}">
                <a16:creationId xmlns:a16="http://schemas.microsoft.com/office/drawing/2014/main" id="{79DB099B-B565-73E1-0E53-899FCD3ACF1D}"/>
              </a:ext>
            </a:extLst>
          </p:cNvPr>
          <p:cNvSpPr txBox="1"/>
          <p:nvPr/>
        </p:nvSpPr>
        <p:spPr>
          <a:xfrm>
            <a:off x="7561467" y="15645471"/>
            <a:ext cx="437755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1C2F69"/>
                </a:solidFill>
                <a:latin typeface="Gmarket Sans Medium" pitchFamily="34" charset="0"/>
                <a:cs typeface="Gmarket Sans Medium" pitchFamily="34" charset="0"/>
              </a:rPr>
              <a:t>입력 문장을 형태소 단위로  분석 후 높임 표현을 찾음</a:t>
            </a:r>
            <a:endParaRPr lang="en-US" dirty="0"/>
          </a:p>
        </p:txBody>
      </p:sp>
      <p:sp>
        <p:nvSpPr>
          <p:cNvPr id="121" name="Object 23">
            <a:extLst>
              <a:ext uri="{FF2B5EF4-FFF2-40B4-BE49-F238E27FC236}">
                <a16:creationId xmlns:a16="http://schemas.microsoft.com/office/drawing/2014/main" id="{94965004-A286-0BC6-60F0-72F9CBEF2179}"/>
              </a:ext>
            </a:extLst>
          </p:cNvPr>
          <p:cNvSpPr txBox="1"/>
          <p:nvPr/>
        </p:nvSpPr>
        <p:spPr>
          <a:xfrm>
            <a:off x="8275177" y="17898171"/>
            <a:ext cx="295014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2FA599"/>
                </a:solidFill>
                <a:latin typeface="Gmarket Sans Bold" pitchFamily="34" charset="0"/>
                <a:cs typeface="Gmarket Sans Bold" pitchFamily="34" charset="0"/>
              </a:rPr>
              <a:t>형태소 단위로 분석</a:t>
            </a:r>
            <a:endParaRPr lang="en-US" sz="1100" dirty="0"/>
          </a:p>
        </p:txBody>
      </p:sp>
      <p:grpSp>
        <p:nvGrpSpPr>
          <p:cNvPr id="122" name="그룹 1006">
            <a:extLst>
              <a:ext uri="{FF2B5EF4-FFF2-40B4-BE49-F238E27FC236}">
                <a16:creationId xmlns:a16="http://schemas.microsoft.com/office/drawing/2014/main" id="{60B23ED5-F16A-87BB-39DD-B56538BF0ED2}"/>
              </a:ext>
            </a:extLst>
          </p:cNvPr>
          <p:cNvGrpSpPr/>
          <p:nvPr/>
        </p:nvGrpSpPr>
        <p:grpSpPr>
          <a:xfrm>
            <a:off x="9585776" y="18659995"/>
            <a:ext cx="251999" cy="251999"/>
            <a:chOff x="7702427" y="5708557"/>
            <a:chExt cx="328944" cy="328944"/>
          </a:xfrm>
        </p:grpSpPr>
        <p:pic>
          <p:nvPicPr>
            <p:cNvPr id="123" name="Object 24">
              <a:extLst>
                <a:ext uri="{FF2B5EF4-FFF2-40B4-BE49-F238E27FC236}">
                  <a16:creationId xmlns:a16="http://schemas.microsoft.com/office/drawing/2014/main" id="{E82479C6-6F04-9367-1C8D-C6993FA3B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02427" y="5708557"/>
              <a:ext cx="328944" cy="328944"/>
            </a:xfrm>
            <a:prstGeom prst="rect">
              <a:avLst/>
            </a:prstGeom>
          </p:spPr>
        </p:pic>
      </p:grpSp>
      <p:sp>
        <p:nvSpPr>
          <p:cNvPr id="124" name="Object 27">
            <a:extLst>
              <a:ext uri="{FF2B5EF4-FFF2-40B4-BE49-F238E27FC236}">
                <a16:creationId xmlns:a16="http://schemas.microsoft.com/office/drawing/2014/main" id="{7B8A78CD-8979-1115-9859-F240524D415E}"/>
              </a:ext>
            </a:extLst>
          </p:cNvPr>
          <p:cNvSpPr txBox="1"/>
          <p:nvPr/>
        </p:nvSpPr>
        <p:spPr>
          <a:xfrm>
            <a:off x="10940913" y="20113188"/>
            <a:ext cx="437755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spc="-100" dirty="0">
                <a:solidFill>
                  <a:srgbClr val="1C2F69"/>
                </a:solidFill>
                <a:latin typeface="Gmarket Sans Medium" pitchFamily="34" charset="0"/>
              </a:rPr>
              <a:t>자모 단위로 분리 후 적절한 표현으로 치환</a:t>
            </a:r>
            <a:endParaRPr lang="en-US" dirty="0"/>
          </a:p>
        </p:txBody>
      </p:sp>
      <p:sp>
        <p:nvSpPr>
          <p:cNvPr id="125" name="Object 28">
            <a:extLst>
              <a:ext uri="{FF2B5EF4-FFF2-40B4-BE49-F238E27FC236}">
                <a16:creationId xmlns:a16="http://schemas.microsoft.com/office/drawing/2014/main" id="{AA2EAEDC-B5F8-D8EF-B69E-57F77EF1235C}"/>
              </a:ext>
            </a:extLst>
          </p:cNvPr>
          <p:cNvSpPr txBox="1"/>
          <p:nvPr/>
        </p:nvSpPr>
        <p:spPr>
          <a:xfrm>
            <a:off x="11654622" y="19249030"/>
            <a:ext cx="295014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358A3C"/>
                </a:solidFill>
                <a:latin typeface="Gmarket Sans Bold" pitchFamily="34" charset="0"/>
                <a:cs typeface="Gmarket Sans Bold" pitchFamily="34" charset="0"/>
              </a:rPr>
              <a:t>형태소 치환</a:t>
            </a:r>
            <a:endParaRPr lang="en-US" sz="1100" dirty="0"/>
          </a:p>
        </p:txBody>
      </p:sp>
      <p:grpSp>
        <p:nvGrpSpPr>
          <p:cNvPr id="126" name="그룹 1007">
            <a:extLst>
              <a:ext uri="{FF2B5EF4-FFF2-40B4-BE49-F238E27FC236}">
                <a16:creationId xmlns:a16="http://schemas.microsoft.com/office/drawing/2014/main" id="{64799537-6C1B-4DE9-C24F-0B6AED7ADB26}"/>
              </a:ext>
            </a:extLst>
          </p:cNvPr>
          <p:cNvGrpSpPr/>
          <p:nvPr/>
        </p:nvGrpSpPr>
        <p:grpSpPr>
          <a:xfrm>
            <a:off x="12965222" y="18706860"/>
            <a:ext cx="251999" cy="251999"/>
            <a:chOff x="11081873" y="5699033"/>
            <a:chExt cx="328944" cy="328944"/>
          </a:xfrm>
        </p:grpSpPr>
        <p:pic>
          <p:nvPicPr>
            <p:cNvPr id="127" name="Object 29">
              <a:extLst>
                <a:ext uri="{FF2B5EF4-FFF2-40B4-BE49-F238E27FC236}">
                  <a16:creationId xmlns:a16="http://schemas.microsoft.com/office/drawing/2014/main" id="{211CB233-DA33-98C1-BC26-E0589B030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81873" y="5699033"/>
              <a:ext cx="328944" cy="328944"/>
            </a:xfrm>
            <a:prstGeom prst="rect">
              <a:avLst/>
            </a:prstGeom>
          </p:spPr>
        </p:pic>
      </p:grpSp>
      <p:sp>
        <p:nvSpPr>
          <p:cNvPr id="128" name="Object 32">
            <a:extLst>
              <a:ext uri="{FF2B5EF4-FFF2-40B4-BE49-F238E27FC236}">
                <a16:creationId xmlns:a16="http://schemas.microsoft.com/office/drawing/2014/main" id="{2416E6BB-5634-6C3B-1728-57CF35B53AF8}"/>
              </a:ext>
            </a:extLst>
          </p:cNvPr>
          <p:cNvSpPr txBox="1"/>
          <p:nvPr/>
        </p:nvSpPr>
        <p:spPr>
          <a:xfrm>
            <a:off x="14320359" y="15645471"/>
            <a:ext cx="437755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spc="-100" dirty="0">
                <a:solidFill>
                  <a:srgbClr val="1C2F69"/>
                </a:solidFill>
                <a:latin typeface="Gmarket Sans Medium" pitchFamily="34" charset="0"/>
              </a:rPr>
              <a:t>분리 된 문장을 합침</a:t>
            </a:r>
            <a:endParaRPr lang="en-US" dirty="0"/>
          </a:p>
        </p:txBody>
      </p:sp>
      <p:sp>
        <p:nvSpPr>
          <p:cNvPr id="129" name="Object 33">
            <a:extLst>
              <a:ext uri="{FF2B5EF4-FFF2-40B4-BE49-F238E27FC236}">
                <a16:creationId xmlns:a16="http://schemas.microsoft.com/office/drawing/2014/main" id="{3C82E06C-69CD-C594-DA52-CE485A619D0E}"/>
              </a:ext>
            </a:extLst>
          </p:cNvPr>
          <p:cNvSpPr txBox="1"/>
          <p:nvPr/>
        </p:nvSpPr>
        <p:spPr>
          <a:xfrm>
            <a:off x="15034068" y="17898171"/>
            <a:ext cx="295014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FFB352"/>
                </a:solidFill>
                <a:latin typeface="Gmarket Sans Bold" pitchFamily="34" charset="0"/>
                <a:cs typeface="Gmarket Sans Bold" pitchFamily="34" charset="0"/>
              </a:rPr>
              <a:t>결과</a:t>
            </a:r>
            <a:endParaRPr lang="en-US" sz="1100" dirty="0"/>
          </a:p>
        </p:txBody>
      </p:sp>
      <p:grpSp>
        <p:nvGrpSpPr>
          <p:cNvPr id="130" name="그룹 1008">
            <a:extLst>
              <a:ext uri="{FF2B5EF4-FFF2-40B4-BE49-F238E27FC236}">
                <a16:creationId xmlns:a16="http://schemas.microsoft.com/office/drawing/2014/main" id="{23BBCBB6-94FB-F6BC-C84B-E7E140DA8AAB}"/>
              </a:ext>
            </a:extLst>
          </p:cNvPr>
          <p:cNvGrpSpPr/>
          <p:nvPr/>
        </p:nvGrpSpPr>
        <p:grpSpPr>
          <a:xfrm>
            <a:off x="17984210" y="18660964"/>
            <a:ext cx="251999" cy="251999"/>
            <a:chOff x="14461319" y="5708558"/>
            <a:chExt cx="251999" cy="251999"/>
          </a:xfrm>
        </p:grpSpPr>
        <p:pic>
          <p:nvPicPr>
            <p:cNvPr id="131" name="Object 34">
              <a:extLst>
                <a:ext uri="{FF2B5EF4-FFF2-40B4-BE49-F238E27FC236}">
                  <a16:creationId xmlns:a16="http://schemas.microsoft.com/office/drawing/2014/main" id="{6E28B4AD-A69A-8AAD-7915-3D7A57102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61319" y="5708558"/>
              <a:ext cx="251999" cy="251999"/>
            </a:xfrm>
            <a:prstGeom prst="rect">
              <a:avLst/>
            </a:prstGeom>
          </p:spPr>
        </p:pic>
      </p:grpSp>
      <p:grpSp>
        <p:nvGrpSpPr>
          <p:cNvPr id="132" name="그룹 1009">
            <a:extLst>
              <a:ext uri="{FF2B5EF4-FFF2-40B4-BE49-F238E27FC236}">
                <a16:creationId xmlns:a16="http://schemas.microsoft.com/office/drawing/2014/main" id="{60AE37E3-6AD1-2603-3036-62DFD8EFAA81}"/>
              </a:ext>
            </a:extLst>
          </p:cNvPr>
          <p:cNvGrpSpPr/>
          <p:nvPr/>
        </p:nvGrpSpPr>
        <p:grpSpPr>
          <a:xfrm>
            <a:off x="5427199" y="19617731"/>
            <a:ext cx="1863768" cy="362368"/>
            <a:chOff x="3543851" y="6666294"/>
            <a:chExt cx="1863768" cy="362368"/>
          </a:xfrm>
        </p:grpSpPr>
        <p:pic>
          <p:nvPicPr>
            <p:cNvPr id="133" name="Object 37">
              <a:extLst>
                <a:ext uri="{FF2B5EF4-FFF2-40B4-BE49-F238E27FC236}">
                  <a16:creationId xmlns:a16="http://schemas.microsoft.com/office/drawing/2014/main" id="{B0897B48-AC2B-AC29-79E9-2B90F0700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43851" y="6666294"/>
              <a:ext cx="1863768" cy="362368"/>
            </a:xfrm>
            <a:prstGeom prst="rect">
              <a:avLst/>
            </a:prstGeom>
          </p:spPr>
        </p:pic>
      </p:grpSp>
      <p:grpSp>
        <p:nvGrpSpPr>
          <p:cNvPr id="134" name="그룹 1010">
            <a:extLst>
              <a:ext uri="{FF2B5EF4-FFF2-40B4-BE49-F238E27FC236}">
                <a16:creationId xmlns:a16="http://schemas.microsoft.com/office/drawing/2014/main" id="{2D88F122-6531-1514-FDFC-25507E31B8CC}"/>
              </a:ext>
            </a:extLst>
          </p:cNvPr>
          <p:cNvGrpSpPr/>
          <p:nvPr/>
        </p:nvGrpSpPr>
        <p:grpSpPr>
          <a:xfrm>
            <a:off x="12211209" y="19617731"/>
            <a:ext cx="1863768" cy="362368"/>
            <a:chOff x="10327861" y="6666294"/>
            <a:chExt cx="1863768" cy="362368"/>
          </a:xfrm>
        </p:grpSpPr>
        <p:pic>
          <p:nvPicPr>
            <p:cNvPr id="135" name="Object 40">
              <a:extLst>
                <a:ext uri="{FF2B5EF4-FFF2-40B4-BE49-F238E27FC236}">
                  <a16:creationId xmlns:a16="http://schemas.microsoft.com/office/drawing/2014/main" id="{4EA5E364-FC72-082E-DA1B-C10960A97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27861" y="6666294"/>
              <a:ext cx="1863768" cy="362368"/>
            </a:xfrm>
            <a:prstGeom prst="rect">
              <a:avLst/>
            </a:prstGeom>
          </p:spPr>
        </p:pic>
      </p:grpSp>
      <p:grpSp>
        <p:nvGrpSpPr>
          <p:cNvPr id="136" name="그룹 1011">
            <a:extLst>
              <a:ext uri="{FF2B5EF4-FFF2-40B4-BE49-F238E27FC236}">
                <a16:creationId xmlns:a16="http://schemas.microsoft.com/office/drawing/2014/main" id="{E07CE23D-DA1C-02F4-31CD-0FA71173994C}"/>
              </a:ext>
            </a:extLst>
          </p:cNvPr>
          <p:cNvGrpSpPr/>
          <p:nvPr/>
        </p:nvGrpSpPr>
        <p:grpSpPr>
          <a:xfrm>
            <a:off x="8804962" y="17556440"/>
            <a:ext cx="1863768" cy="362368"/>
            <a:chOff x="6921614" y="4605003"/>
            <a:chExt cx="1863768" cy="362368"/>
          </a:xfrm>
        </p:grpSpPr>
        <p:pic>
          <p:nvPicPr>
            <p:cNvPr id="137" name="Object 43">
              <a:extLst>
                <a:ext uri="{FF2B5EF4-FFF2-40B4-BE49-F238E27FC236}">
                  <a16:creationId xmlns:a16="http://schemas.microsoft.com/office/drawing/2014/main" id="{F99CDAFE-D0C5-F654-60F8-0515FFCCF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21614" y="4605003"/>
              <a:ext cx="1863768" cy="362368"/>
            </a:xfrm>
            <a:prstGeom prst="rect">
              <a:avLst/>
            </a:prstGeom>
          </p:spPr>
        </p:pic>
      </p:grpSp>
      <p:grpSp>
        <p:nvGrpSpPr>
          <p:cNvPr id="138" name="그룹 1012">
            <a:extLst>
              <a:ext uri="{FF2B5EF4-FFF2-40B4-BE49-F238E27FC236}">
                <a16:creationId xmlns:a16="http://schemas.microsoft.com/office/drawing/2014/main" id="{22BDD98D-0E7F-CF03-80CD-79C225EBC556}"/>
              </a:ext>
            </a:extLst>
          </p:cNvPr>
          <p:cNvGrpSpPr/>
          <p:nvPr/>
        </p:nvGrpSpPr>
        <p:grpSpPr>
          <a:xfrm>
            <a:off x="15588973" y="17556440"/>
            <a:ext cx="1863768" cy="362368"/>
            <a:chOff x="13705625" y="4605003"/>
            <a:chExt cx="1863768" cy="362368"/>
          </a:xfrm>
        </p:grpSpPr>
        <p:pic>
          <p:nvPicPr>
            <p:cNvPr id="139" name="Object 46">
              <a:extLst>
                <a:ext uri="{FF2B5EF4-FFF2-40B4-BE49-F238E27FC236}">
                  <a16:creationId xmlns:a16="http://schemas.microsoft.com/office/drawing/2014/main" id="{8AABF706-07DC-F620-AA5E-DB174D995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705625" y="4605003"/>
              <a:ext cx="1863768" cy="362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86197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2511</TotalTime>
  <Words>588</Words>
  <Application>Microsoft Office PowerPoint</Application>
  <PresentationFormat>사용자 지정</PresentationFormat>
  <Paragraphs>99</Paragraphs>
  <Slides>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9" baseType="lpstr">
      <vt:lpstr>Gmarket Sans Medium</vt:lpstr>
      <vt:lpstr>MAaruBuri ExtraLight</vt:lpstr>
      <vt:lpstr>Courier New</vt:lpstr>
      <vt:lpstr>Pretendard SemiBold</vt:lpstr>
      <vt:lpstr>NanumGothic</vt:lpstr>
      <vt:lpstr>Gmarket Sans Bold</vt:lpstr>
      <vt:lpstr>MaruBuri Regular</vt:lpstr>
      <vt:lpstr>Nanum Gothic</vt:lpstr>
      <vt:lpstr>Pretendard Medium</vt:lpstr>
      <vt:lpstr>Arial</vt:lpstr>
      <vt:lpstr>Comfortaa</vt:lpstr>
      <vt:lpstr>Wingdings</vt:lpstr>
      <vt:lpstr>BM DoHyeon OTF</vt:lpstr>
      <vt:lpstr>맑은 고딕</vt:lpstr>
      <vt:lpstr>Pretendard Light</vt:lpstr>
      <vt:lpstr>Simple Light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허재무</cp:lastModifiedBy>
  <cp:revision>123</cp:revision>
  <dcterms:modified xsi:type="dcterms:W3CDTF">2022-05-22T14:09:20Z</dcterms:modified>
</cp:coreProperties>
</file>